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sldIdLst>
    <p:sldId id="367" r:id="rId2"/>
    <p:sldId id="368" r:id="rId3"/>
    <p:sldId id="369" r:id="rId4"/>
    <p:sldId id="370" r:id="rId5"/>
    <p:sldId id="400" r:id="rId6"/>
    <p:sldId id="371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81" r:id="rId16"/>
    <p:sldId id="382" r:id="rId17"/>
    <p:sldId id="383" r:id="rId18"/>
    <p:sldId id="384" r:id="rId19"/>
    <p:sldId id="385" r:id="rId20"/>
    <p:sldId id="386" r:id="rId21"/>
    <p:sldId id="387" r:id="rId22"/>
    <p:sldId id="388" r:id="rId23"/>
    <p:sldId id="389" r:id="rId24"/>
    <p:sldId id="390" r:id="rId25"/>
    <p:sldId id="391" r:id="rId26"/>
    <p:sldId id="392" r:id="rId27"/>
    <p:sldId id="393" r:id="rId28"/>
    <p:sldId id="394" r:id="rId29"/>
    <p:sldId id="395" r:id="rId30"/>
    <p:sldId id="399" r:id="rId3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F8F4F9-047F-477C-B725-7FB5F93CFEAE}" v="8" dt="2024-10-17T13:52:08.621"/>
    <p1510:client id="{F46839B8-4728-4EE5-8AC7-E3C32691EAC0}" v="1" dt="2024-10-17T14:12:42.061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234" y="33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13589622-053D-42AA-A133-45527788DCD0}"/>
    <pc:docChg chg="modSld">
      <pc:chgData name="Radim Boháč" userId="e5098a9a-6a28-40ce-ac6e-47e9b8c9add8" providerId="ADAL" clId="{13589622-053D-42AA-A133-45527788DCD0}" dt="2023-11-05T19:34:44.355" v="8"/>
      <pc:docMkLst>
        <pc:docMk/>
      </pc:docMkLst>
      <pc:sldChg chg="addSp delSp modSp mod modTransition modAnim">
        <pc:chgData name="Radim Boháč" userId="e5098a9a-6a28-40ce-ac6e-47e9b8c9add8" providerId="ADAL" clId="{13589622-053D-42AA-A133-45527788DCD0}" dt="2023-11-05T19:30:24.668" v="2"/>
        <pc:sldMkLst>
          <pc:docMk/>
          <pc:sldMk cId="477556708" sldId="368"/>
        </pc:sldMkLst>
        <pc:picChg chg="add del mod ord">
          <ac:chgData name="Radim Boháč" userId="e5098a9a-6a28-40ce-ac6e-47e9b8c9add8" providerId="ADAL" clId="{13589622-053D-42AA-A133-45527788DCD0}" dt="2023-11-05T19:30:24.668" v="2"/>
          <ac:picMkLst>
            <pc:docMk/>
            <pc:sldMk cId="477556708" sldId="368"/>
            <ac:picMk id="6" creationId="{55A2A195-9738-2B9F-4843-5FDA46FAF4BF}"/>
          </ac:picMkLst>
        </pc:picChg>
        <pc:picChg chg="add mod">
          <ac:chgData name="Radim Boháč" userId="e5098a9a-6a28-40ce-ac6e-47e9b8c9add8" providerId="ADAL" clId="{13589622-053D-42AA-A133-45527788DCD0}" dt="2023-11-05T19:30:24.668" v="2"/>
          <ac:picMkLst>
            <pc:docMk/>
            <pc:sldMk cId="477556708" sldId="368"/>
            <ac:picMk id="7" creationId="{AF4486B4-9EF5-4F27-A026-DFA2C0125F2B}"/>
          </ac:picMkLst>
        </pc:picChg>
        <pc:picChg chg="del">
          <ac:chgData name="Radim Boháč" userId="e5098a9a-6a28-40ce-ac6e-47e9b8c9add8" providerId="ADAL" clId="{13589622-053D-42AA-A133-45527788DCD0}" dt="2023-11-05T19:29:58.768" v="1"/>
          <ac:picMkLst>
            <pc:docMk/>
            <pc:sldMk cId="477556708" sldId="368"/>
            <ac:picMk id="16" creationId="{5A58C2FD-F3A0-56C9-1695-7DC1341BF65A}"/>
          </ac:picMkLst>
        </pc:picChg>
      </pc:sldChg>
      <pc:sldChg chg="addSp delSp modSp mod modTransition modAnim">
        <pc:chgData name="Radim Boháč" userId="e5098a9a-6a28-40ce-ac6e-47e9b8c9add8" providerId="ADAL" clId="{13589622-053D-42AA-A133-45527788DCD0}" dt="2023-11-05T19:32:46.537" v="5"/>
        <pc:sldMkLst>
          <pc:docMk/>
          <pc:sldMk cId="3129718099" sldId="390"/>
        </pc:sldMkLst>
        <pc:picChg chg="add del mod ord">
          <ac:chgData name="Radim Boháč" userId="e5098a9a-6a28-40ce-ac6e-47e9b8c9add8" providerId="ADAL" clId="{13589622-053D-42AA-A133-45527788DCD0}" dt="2023-11-05T19:32:46.537" v="5"/>
          <ac:picMkLst>
            <pc:docMk/>
            <pc:sldMk cId="3129718099" sldId="390"/>
            <ac:picMk id="9" creationId="{7D72AA84-7C05-BE4F-83D9-4979B21FF613}"/>
          </ac:picMkLst>
        </pc:picChg>
        <pc:picChg chg="add mod">
          <ac:chgData name="Radim Boháč" userId="e5098a9a-6a28-40ce-ac6e-47e9b8c9add8" providerId="ADAL" clId="{13589622-053D-42AA-A133-45527788DCD0}" dt="2023-11-05T19:32:46.537" v="5"/>
          <ac:picMkLst>
            <pc:docMk/>
            <pc:sldMk cId="3129718099" sldId="390"/>
            <ac:picMk id="10" creationId="{03468662-6C22-C8B6-FFF6-F1A0EF0822DA}"/>
          </ac:picMkLst>
        </pc:picChg>
        <pc:picChg chg="del">
          <ac:chgData name="Radim Boháč" userId="e5098a9a-6a28-40ce-ac6e-47e9b8c9add8" providerId="ADAL" clId="{13589622-053D-42AA-A133-45527788DCD0}" dt="2023-11-05T19:31:16.219" v="4"/>
          <ac:picMkLst>
            <pc:docMk/>
            <pc:sldMk cId="3129718099" sldId="390"/>
            <ac:picMk id="12" creationId="{80C4B4FB-9B63-4DDA-F163-6CE1FC1F59A5}"/>
          </ac:picMkLst>
        </pc:picChg>
      </pc:sldChg>
      <pc:sldChg chg="addSp delSp modSp mod modTransition modAnim">
        <pc:chgData name="Radim Boháč" userId="e5098a9a-6a28-40ce-ac6e-47e9b8c9add8" providerId="ADAL" clId="{13589622-053D-42AA-A133-45527788DCD0}" dt="2023-11-05T19:34:44.355" v="8"/>
        <pc:sldMkLst>
          <pc:docMk/>
          <pc:sldMk cId="880115731" sldId="392"/>
        </pc:sldMkLst>
        <pc:picChg chg="add del mod ord">
          <ac:chgData name="Radim Boháč" userId="e5098a9a-6a28-40ce-ac6e-47e9b8c9add8" providerId="ADAL" clId="{13589622-053D-42AA-A133-45527788DCD0}" dt="2023-11-05T19:34:44.355" v="8"/>
          <ac:picMkLst>
            <pc:docMk/>
            <pc:sldMk cId="880115731" sldId="392"/>
            <ac:picMk id="7" creationId="{C63BEE66-6FCE-E5FB-29EB-85232E0B339F}"/>
          </ac:picMkLst>
        </pc:picChg>
        <pc:picChg chg="add mod">
          <ac:chgData name="Radim Boháč" userId="e5098a9a-6a28-40ce-ac6e-47e9b8c9add8" providerId="ADAL" clId="{13589622-053D-42AA-A133-45527788DCD0}" dt="2023-11-05T19:34:44.355" v="8"/>
          <ac:picMkLst>
            <pc:docMk/>
            <pc:sldMk cId="880115731" sldId="392"/>
            <ac:picMk id="8" creationId="{931B5F55-9B52-11C3-46A9-919F8570369C}"/>
          </ac:picMkLst>
        </pc:picChg>
        <pc:picChg chg="del">
          <ac:chgData name="Radim Boháč" userId="e5098a9a-6a28-40ce-ac6e-47e9b8c9add8" providerId="ADAL" clId="{13589622-053D-42AA-A133-45527788DCD0}" dt="2023-11-05T19:33:08.488" v="7"/>
          <ac:picMkLst>
            <pc:docMk/>
            <pc:sldMk cId="880115731" sldId="392"/>
            <ac:picMk id="13" creationId="{12E32D73-61BD-2E80-09FD-C601D9DFED31}"/>
          </ac:picMkLst>
        </pc:picChg>
      </pc:sldChg>
    </pc:docChg>
  </pc:docChgLst>
  <pc:docChgLst>
    <pc:chgData name="Radim Boháč" userId="e5098a9a-6a28-40ce-ac6e-47e9b8c9add8" providerId="ADAL" clId="{3CBB54A8-5DB5-4369-ADA3-893F391CDECA}"/>
    <pc:docChg chg="delSld modSld sldOrd">
      <pc:chgData name="Radim Boháč" userId="e5098a9a-6a28-40ce-ac6e-47e9b8c9add8" providerId="ADAL" clId="{3CBB54A8-5DB5-4369-ADA3-893F391CDECA}" dt="2023-11-05T13:08:35.861" v="15" actId="47"/>
      <pc:docMkLst>
        <pc:docMk/>
      </pc:docMkLst>
      <pc:sldChg chg="modSp mod">
        <pc:chgData name="Radim Boháč" userId="e5098a9a-6a28-40ce-ac6e-47e9b8c9add8" providerId="ADAL" clId="{3CBB54A8-5DB5-4369-ADA3-893F391CDECA}" dt="2023-11-05T12:20:10.879" v="9" actId="20577"/>
        <pc:sldMkLst>
          <pc:docMk/>
          <pc:sldMk cId="4238020763" sldId="367"/>
        </pc:sldMkLst>
        <pc:spChg chg="mod">
          <ac:chgData name="Radim Boháč" userId="e5098a9a-6a28-40ce-ac6e-47e9b8c9add8" providerId="ADAL" clId="{3CBB54A8-5DB5-4369-ADA3-893F391CDECA}" dt="2023-11-05T12:20:10.879" v="9" actId="20577"/>
          <ac:spMkLst>
            <pc:docMk/>
            <pc:sldMk cId="4238020763" sldId="367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3CBB54A8-5DB5-4369-ADA3-893F391CDECA}" dt="2023-11-05T12:32:03.570" v="13" actId="20577"/>
        <pc:sldMkLst>
          <pc:docMk/>
          <pc:sldMk cId="477556708" sldId="368"/>
        </pc:sldMkLst>
        <pc:spChg chg="mod">
          <ac:chgData name="Radim Boháč" userId="e5098a9a-6a28-40ce-ac6e-47e9b8c9add8" providerId="ADAL" clId="{3CBB54A8-5DB5-4369-ADA3-893F391CDECA}" dt="2023-11-05T12:32:03.570" v="13" actId="20577"/>
          <ac:spMkLst>
            <pc:docMk/>
            <pc:sldMk cId="477556708" sldId="368"/>
            <ac:spMk id="3" creationId="{65B522AF-47DF-4E6D-A35F-27E042B628E3}"/>
          </ac:spMkLst>
        </pc:spChg>
      </pc:sldChg>
      <pc:sldChg chg="del">
        <pc:chgData name="Radim Boháč" userId="e5098a9a-6a28-40ce-ac6e-47e9b8c9add8" providerId="ADAL" clId="{3CBB54A8-5DB5-4369-ADA3-893F391CDECA}" dt="2023-11-05T13:08:35.861" v="15" actId="47"/>
        <pc:sldMkLst>
          <pc:docMk/>
          <pc:sldMk cId="3539010031" sldId="372"/>
        </pc:sldMkLst>
      </pc:sldChg>
      <pc:sldChg chg="ord">
        <pc:chgData name="Radim Boháč" userId="e5098a9a-6a28-40ce-ac6e-47e9b8c9add8" providerId="ADAL" clId="{3CBB54A8-5DB5-4369-ADA3-893F391CDECA}" dt="2023-11-05T12:46:39.139" v="14" actId="20578"/>
        <pc:sldMkLst>
          <pc:docMk/>
          <pc:sldMk cId="2297994711" sldId="373"/>
        </pc:sldMkLst>
      </pc:sldChg>
      <pc:sldChg chg="del">
        <pc:chgData name="Radim Boháč" userId="e5098a9a-6a28-40ce-ac6e-47e9b8c9add8" providerId="ADAL" clId="{3CBB54A8-5DB5-4369-ADA3-893F391CDECA}" dt="2023-11-05T12:31:49.911" v="10" actId="47"/>
        <pc:sldMkLst>
          <pc:docMk/>
          <pc:sldMk cId="4240880797" sldId="396"/>
        </pc:sldMkLst>
      </pc:sldChg>
      <pc:sldChg chg="del">
        <pc:chgData name="Radim Boháč" userId="e5098a9a-6a28-40ce-ac6e-47e9b8c9add8" providerId="ADAL" clId="{3CBB54A8-5DB5-4369-ADA3-893F391CDECA}" dt="2023-11-05T12:31:49.911" v="10" actId="47"/>
        <pc:sldMkLst>
          <pc:docMk/>
          <pc:sldMk cId="2788689716" sldId="397"/>
        </pc:sldMkLst>
      </pc:sldChg>
      <pc:sldChg chg="del">
        <pc:chgData name="Radim Boháč" userId="e5098a9a-6a28-40ce-ac6e-47e9b8c9add8" providerId="ADAL" clId="{3CBB54A8-5DB5-4369-ADA3-893F391CDECA}" dt="2023-11-05T12:31:49.911" v="10" actId="47"/>
        <pc:sldMkLst>
          <pc:docMk/>
          <pc:sldMk cId="3070466096" sldId="398"/>
        </pc:sldMkLst>
      </pc:sldChg>
    </pc:docChg>
  </pc:docChgLst>
  <pc:docChgLst>
    <pc:chgData name="Radim Boháč" userId="e5098a9a-6a28-40ce-ac6e-47e9b8c9add8" providerId="ADAL" clId="{51F8F4F9-047F-477C-B725-7FB5F93CFEAE}"/>
    <pc:docChg chg="modSld">
      <pc:chgData name="Radim Boháč" userId="e5098a9a-6a28-40ce-ac6e-47e9b8c9add8" providerId="ADAL" clId="{51F8F4F9-047F-477C-B725-7FB5F93CFEAE}" dt="2024-10-17T13:52:08.620" v="11"/>
      <pc:docMkLst>
        <pc:docMk/>
      </pc:docMkLst>
      <pc:sldChg chg="addSp delSp modSp mod modTransition modAnim">
        <pc:chgData name="Radim Boháč" userId="e5098a9a-6a28-40ce-ac6e-47e9b8c9add8" providerId="ADAL" clId="{51F8F4F9-047F-477C-B725-7FB5F93CFEAE}" dt="2024-10-17T13:41:34.593" v="2"/>
        <pc:sldMkLst>
          <pc:docMk/>
          <pc:sldMk cId="1344097210" sldId="369"/>
        </pc:sldMkLst>
        <pc:picChg chg="add del mod ord">
          <ac:chgData name="Radim Boháč" userId="e5098a9a-6a28-40ce-ac6e-47e9b8c9add8" providerId="ADAL" clId="{51F8F4F9-047F-477C-B725-7FB5F93CFEAE}" dt="2024-10-17T13:41:34.593" v="2"/>
          <ac:picMkLst>
            <pc:docMk/>
            <pc:sldMk cId="1344097210" sldId="369"/>
            <ac:picMk id="8" creationId="{614CFC39-FB17-9883-AEE7-7DD4726555A9}"/>
          </ac:picMkLst>
        </pc:picChg>
        <pc:picChg chg="add mod">
          <ac:chgData name="Radim Boháč" userId="e5098a9a-6a28-40ce-ac6e-47e9b8c9add8" providerId="ADAL" clId="{51F8F4F9-047F-477C-B725-7FB5F93CFEAE}" dt="2024-10-17T13:41:34.593" v="2"/>
          <ac:picMkLst>
            <pc:docMk/>
            <pc:sldMk cId="1344097210" sldId="369"/>
            <ac:picMk id="9" creationId="{C2A53DD8-DF63-31FD-D3DF-B65F7DCC4160}"/>
          </ac:picMkLst>
        </pc:picChg>
        <pc:picChg chg="del">
          <ac:chgData name="Radim Boháč" userId="e5098a9a-6a28-40ce-ac6e-47e9b8c9add8" providerId="ADAL" clId="{51F8F4F9-047F-477C-B725-7FB5F93CFEAE}" dt="2024-10-17T13:39:43.897" v="1"/>
          <ac:picMkLst>
            <pc:docMk/>
            <pc:sldMk cId="1344097210" sldId="369"/>
            <ac:picMk id="12" creationId="{8841F80E-84E9-F21A-1FAF-670BEFBF84E2}"/>
          </ac:picMkLst>
        </pc:picChg>
      </pc:sldChg>
      <pc:sldChg chg="addSp delSp modSp mod modTransition modAnim">
        <pc:chgData name="Radim Boháč" userId="e5098a9a-6a28-40ce-ac6e-47e9b8c9add8" providerId="ADAL" clId="{51F8F4F9-047F-477C-B725-7FB5F93CFEAE}" dt="2024-10-17T13:45:54.848" v="5"/>
        <pc:sldMkLst>
          <pc:docMk/>
          <pc:sldMk cId="2287703242" sldId="391"/>
        </pc:sldMkLst>
        <pc:picChg chg="add del mod ord">
          <ac:chgData name="Radim Boháč" userId="e5098a9a-6a28-40ce-ac6e-47e9b8c9add8" providerId="ADAL" clId="{51F8F4F9-047F-477C-B725-7FB5F93CFEAE}" dt="2024-10-17T13:45:54.848" v="5"/>
          <ac:picMkLst>
            <pc:docMk/>
            <pc:sldMk cId="2287703242" sldId="391"/>
            <ac:picMk id="7" creationId="{4CF7D618-D693-82FF-B59D-20FD46AAB36A}"/>
          </ac:picMkLst>
        </pc:picChg>
        <pc:picChg chg="add mod">
          <ac:chgData name="Radim Boháč" userId="e5098a9a-6a28-40ce-ac6e-47e9b8c9add8" providerId="ADAL" clId="{51F8F4F9-047F-477C-B725-7FB5F93CFEAE}" dt="2024-10-17T13:45:54.848" v="5"/>
          <ac:picMkLst>
            <pc:docMk/>
            <pc:sldMk cId="2287703242" sldId="391"/>
            <ac:picMk id="8" creationId="{5166FDDC-A4CF-098C-BB13-355AF3F9EF0E}"/>
          </ac:picMkLst>
        </pc:picChg>
        <pc:picChg chg="del">
          <ac:chgData name="Radim Boháč" userId="e5098a9a-6a28-40ce-ac6e-47e9b8c9add8" providerId="ADAL" clId="{51F8F4F9-047F-477C-B725-7FB5F93CFEAE}" dt="2024-10-17T13:41:59.977" v="4"/>
          <ac:picMkLst>
            <pc:docMk/>
            <pc:sldMk cId="2287703242" sldId="391"/>
            <ac:picMk id="12" creationId="{9EA8E30B-D487-E9B0-43AB-7BF21E336605}"/>
          </ac:picMkLst>
        </pc:picChg>
      </pc:sldChg>
      <pc:sldChg chg="addSp delSp modSp mod modTransition modAnim">
        <pc:chgData name="Radim Boháč" userId="e5098a9a-6a28-40ce-ac6e-47e9b8c9add8" providerId="ADAL" clId="{51F8F4F9-047F-477C-B725-7FB5F93CFEAE}" dt="2024-10-17T13:48:10.815" v="8"/>
        <pc:sldMkLst>
          <pc:docMk/>
          <pc:sldMk cId="1828007357" sldId="394"/>
        </pc:sldMkLst>
        <pc:picChg chg="add del mod ord">
          <ac:chgData name="Radim Boháč" userId="e5098a9a-6a28-40ce-ac6e-47e9b8c9add8" providerId="ADAL" clId="{51F8F4F9-047F-477C-B725-7FB5F93CFEAE}" dt="2024-10-17T13:48:10.815" v="8"/>
          <ac:picMkLst>
            <pc:docMk/>
            <pc:sldMk cId="1828007357" sldId="394"/>
            <ac:picMk id="7" creationId="{A05ACA58-3D57-0F1F-511E-7D16A11994D6}"/>
          </ac:picMkLst>
        </pc:picChg>
        <pc:picChg chg="add mod">
          <ac:chgData name="Radim Boháč" userId="e5098a9a-6a28-40ce-ac6e-47e9b8c9add8" providerId="ADAL" clId="{51F8F4F9-047F-477C-B725-7FB5F93CFEAE}" dt="2024-10-17T13:48:10.815" v="8"/>
          <ac:picMkLst>
            <pc:docMk/>
            <pc:sldMk cId="1828007357" sldId="394"/>
            <ac:picMk id="8" creationId="{16A19E0A-0F19-0278-1251-2FBA53A79A8A}"/>
          </ac:picMkLst>
        </pc:picChg>
        <pc:picChg chg="del">
          <ac:chgData name="Radim Boháč" userId="e5098a9a-6a28-40ce-ac6e-47e9b8c9add8" providerId="ADAL" clId="{51F8F4F9-047F-477C-B725-7FB5F93CFEAE}" dt="2024-10-17T13:46:08.703" v="7"/>
          <ac:picMkLst>
            <pc:docMk/>
            <pc:sldMk cId="1828007357" sldId="394"/>
            <ac:picMk id="12" creationId="{43CD5656-B219-396B-0886-E59A7CF2C5C0}"/>
          </ac:picMkLst>
        </pc:picChg>
      </pc:sldChg>
      <pc:sldChg chg="addSp delSp modSp mod modTransition modAnim">
        <pc:chgData name="Radim Boháč" userId="e5098a9a-6a28-40ce-ac6e-47e9b8c9add8" providerId="ADAL" clId="{51F8F4F9-047F-477C-B725-7FB5F93CFEAE}" dt="2024-10-17T13:52:08.620" v="11"/>
        <pc:sldMkLst>
          <pc:docMk/>
          <pc:sldMk cId="1625956451" sldId="395"/>
        </pc:sldMkLst>
        <pc:picChg chg="del">
          <ac:chgData name="Radim Boháč" userId="e5098a9a-6a28-40ce-ac6e-47e9b8c9add8" providerId="ADAL" clId="{51F8F4F9-047F-477C-B725-7FB5F93CFEAE}" dt="2024-10-17T13:48:16.730" v="10"/>
          <ac:picMkLst>
            <pc:docMk/>
            <pc:sldMk cId="1625956451" sldId="395"/>
            <ac:picMk id="12" creationId="{B970FE64-2679-0365-178A-6841352EA7AC}"/>
          </ac:picMkLst>
        </pc:picChg>
        <pc:picChg chg="add del mod ord">
          <ac:chgData name="Radim Boháč" userId="e5098a9a-6a28-40ce-ac6e-47e9b8c9add8" providerId="ADAL" clId="{51F8F4F9-047F-477C-B725-7FB5F93CFEAE}" dt="2024-10-17T13:52:08.620" v="11"/>
          <ac:picMkLst>
            <pc:docMk/>
            <pc:sldMk cId="1625956451" sldId="395"/>
            <ac:picMk id="13" creationId="{1D7304CD-E0C8-F034-0E57-0E907AE766F3}"/>
          </ac:picMkLst>
        </pc:picChg>
        <pc:picChg chg="add mod">
          <ac:chgData name="Radim Boháč" userId="e5098a9a-6a28-40ce-ac6e-47e9b8c9add8" providerId="ADAL" clId="{51F8F4F9-047F-477C-B725-7FB5F93CFEAE}" dt="2024-10-17T13:52:08.620" v="11"/>
          <ac:picMkLst>
            <pc:docMk/>
            <pc:sldMk cId="1625956451" sldId="395"/>
            <ac:picMk id="14" creationId="{26BC9D99-64C1-1EA3-1C26-E17B53EBF57E}"/>
          </ac:picMkLst>
        </pc:picChg>
      </pc:sldChg>
    </pc:docChg>
  </pc:docChgLst>
  <pc:docChgLst>
    <pc:chgData name="Radim Boháč" userId="e5098a9a-6a28-40ce-ac6e-47e9b8c9add8" providerId="ADAL" clId="{FA19FCFB-C38C-4642-8559-74053C06B9D9}"/>
    <pc:docChg chg="custSel modSld">
      <pc:chgData name="Radim Boháč" userId="e5098a9a-6a28-40ce-ac6e-47e9b8c9add8" providerId="ADAL" clId="{FA19FCFB-C38C-4642-8559-74053C06B9D9}" dt="2023-04-02T21:05:56.294" v="131" actId="113"/>
      <pc:docMkLst>
        <pc:docMk/>
      </pc:docMkLst>
      <pc:sldChg chg="modSp mod">
        <pc:chgData name="Radim Boháč" userId="e5098a9a-6a28-40ce-ac6e-47e9b8c9add8" providerId="ADAL" clId="{FA19FCFB-C38C-4642-8559-74053C06B9D9}" dt="2023-04-01T19:08:39.243" v="3" actId="20577"/>
        <pc:sldMkLst>
          <pc:docMk/>
          <pc:sldMk cId="4238020763" sldId="367"/>
        </pc:sldMkLst>
        <pc:spChg chg="mod">
          <ac:chgData name="Radim Boháč" userId="e5098a9a-6a28-40ce-ac6e-47e9b8c9add8" providerId="ADAL" clId="{FA19FCFB-C38C-4642-8559-74053C06B9D9}" dt="2023-04-01T19:08:39.243" v="3" actId="20577"/>
          <ac:spMkLst>
            <pc:docMk/>
            <pc:sldMk cId="4238020763" sldId="367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FA19FCFB-C38C-4642-8559-74053C06B9D9}" dt="2023-04-02T20:04:09.914" v="8" actId="6549"/>
        <pc:sldMkLst>
          <pc:docMk/>
          <pc:sldMk cId="785322826" sldId="393"/>
        </pc:sldMkLst>
        <pc:spChg chg="mod">
          <ac:chgData name="Radim Boháč" userId="e5098a9a-6a28-40ce-ac6e-47e9b8c9add8" providerId="ADAL" clId="{FA19FCFB-C38C-4642-8559-74053C06B9D9}" dt="2023-04-02T20:04:09.914" v="8" actId="6549"/>
          <ac:spMkLst>
            <pc:docMk/>
            <pc:sldMk cId="785322826" sldId="393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FA19FCFB-C38C-4642-8559-74053C06B9D9}" dt="2023-04-02T21:01:28.560" v="127" actId="20577"/>
        <pc:sldMkLst>
          <pc:docMk/>
          <pc:sldMk cId="1625956451" sldId="395"/>
        </pc:sldMkLst>
        <pc:spChg chg="mod">
          <ac:chgData name="Radim Boháč" userId="e5098a9a-6a28-40ce-ac6e-47e9b8c9add8" providerId="ADAL" clId="{FA19FCFB-C38C-4642-8559-74053C06B9D9}" dt="2023-04-02T21:01:28.560" v="127" actId="20577"/>
          <ac:spMkLst>
            <pc:docMk/>
            <pc:sldMk cId="1625956451" sldId="395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FA19FCFB-C38C-4642-8559-74053C06B9D9}" dt="2023-04-02T21:05:56.294" v="131" actId="113"/>
        <pc:sldMkLst>
          <pc:docMk/>
          <pc:sldMk cId="4240880797" sldId="396"/>
        </pc:sldMkLst>
        <pc:spChg chg="mod">
          <ac:chgData name="Radim Boháč" userId="e5098a9a-6a28-40ce-ac6e-47e9b8c9add8" providerId="ADAL" clId="{FA19FCFB-C38C-4642-8559-74053C06B9D9}" dt="2023-04-02T21:05:56.294" v="131" actId="113"/>
          <ac:spMkLst>
            <pc:docMk/>
            <pc:sldMk cId="4240880797" sldId="396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FA19FCFB-C38C-4642-8559-74053C06B9D9}" dt="2023-04-01T19:08:49.202" v="7" actId="20577"/>
        <pc:sldMkLst>
          <pc:docMk/>
          <pc:sldMk cId="3289953694" sldId="399"/>
        </pc:sldMkLst>
        <pc:spChg chg="mod">
          <ac:chgData name="Radim Boháč" userId="e5098a9a-6a28-40ce-ac6e-47e9b8c9add8" providerId="ADAL" clId="{FA19FCFB-C38C-4642-8559-74053C06B9D9}" dt="2023-04-01T19:08:49.202" v="7" actId="20577"/>
          <ac:spMkLst>
            <pc:docMk/>
            <pc:sldMk cId="3289953694" sldId="399"/>
            <ac:spMk id="3" creationId="{F24301BC-71E4-4A67-97E7-DA74E975611B}"/>
          </ac:spMkLst>
        </pc:spChg>
      </pc:sldChg>
    </pc:docChg>
  </pc:docChgLst>
  <pc:docChgLst>
    <pc:chgData name="Radim Boháč" userId="e5098a9a-6a28-40ce-ac6e-47e9b8c9add8" providerId="ADAL" clId="{420BFECC-0B57-4263-B896-3961C4C200EA}"/>
    <pc:docChg chg="modSld">
      <pc:chgData name="Radim Boháč" userId="e5098a9a-6a28-40ce-ac6e-47e9b8c9add8" providerId="ADAL" clId="{420BFECC-0B57-4263-B896-3961C4C200EA}" dt="2024-10-16T19:49:58.029" v="149" actId="20577"/>
      <pc:docMkLst>
        <pc:docMk/>
      </pc:docMkLst>
      <pc:sldChg chg="modSp mod">
        <pc:chgData name="Radim Boháč" userId="e5098a9a-6a28-40ce-ac6e-47e9b8c9add8" providerId="ADAL" clId="{420BFECC-0B57-4263-B896-3961C4C200EA}" dt="2024-10-16T19:11:40.994" v="26" actId="6549"/>
        <pc:sldMkLst>
          <pc:docMk/>
          <pc:sldMk cId="4238020763" sldId="367"/>
        </pc:sldMkLst>
        <pc:spChg chg="mod">
          <ac:chgData name="Radim Boháč" userId="e5098a9a-6a28-40ce-ac6e-47e9b8c9add8" providerId="ADAL" clId="{420BFECC-0B57-4263-B896-3961C4C200EA}" dt="2024-10-16T19:11:40.994" v="26" actId="6549"/>
          <ac:spMkLst>
            <pc:docMk/>
            <pc:sldMk cId="4238020763" sldId="367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420BFECC-0B57-4263-B896-3961C4C200EA}" dt="2024-10-16T19:15:18.104" v="59" actId="20577"/>
        <pc:sldMkLst>
          <pc:docMk/>
          <pc:sldMk cId="1344097210" sldId="369"/>
        </pc:sldMkLst>
        <pc:spChg chg="mod">
          <ac:chgData name="Radim Boháč" userId="e5098a9a-6a28-40ce-ac6e-47e9b8c9add8" providerId="ADAL" clId="{420BFECC-0B57-4263-B896-3961C4C200EA}" dt="2024-10-16T19:15:18.104" v="59" actId="20577"/>
          <ac:spMkLst>
            <pc:docMk/>
            <pc:sldMk cId="1344097210" sldId="369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20BFECC-0B57-4263-B896-3961C4C200EA}" dt="2024-10-16T19:16:58.175" v="145" actId="20577"/>
        <pc:sldMkLst>
          <pc:docMk/>
          <pc:sldMk cId="3899866929" sldId="370"/>
        </pc:sldMkLst>
        <pc:spChg chg="mod">
          <ac:chgData name="Radim Boháč" userId="e5098a9a-6a28-40ce-ac6e-47e9b8c9add8" providerId="ADAL" clId="{420BFECC-0B57-4263-B896-3961C4C200EA}" dt="2024-10-16T19:16:58.175" v="145" actId="20577"/>
          <ac:spMkLst>
            <pc:docMk/>
            <pc:sldMk cId="3899866929" sldId="370"/>
            <ac:spMk id="3" creationId="{FA8CC2E3-78C7-401D-8B6F-791D7C471981}"/>
          </ac:spMkLst>
        </pc:spChg>
      </pc:sldChg>
      <pc:sldChg chg="modSp mod">
        <pc:chgData name="Radim Boháč" userId="e5098a9a-6a28-40ce-ac6e-47e9b8c9add8" providerId="ADAL" clId="{420BFECC-0B57-4263-B896-3961C4C200EA}" dt="2024-10-16T19:49:58.029" v="149" actId="20577"/>
        <pc:sldMkLst>
          <pc:docMk/>
          <pc:sldMk cId="2297994711" sldId="373"/>
        </pc:sldMkLst>
        <pc:spChg chg="mod">
          <ac:chgData name="Radim Boháč" userId="e5098a9a-6a28-40ce-ac6e-47e9b8c9add8" providerId="ADAL" clId="{420BFECC-0B57-4263-B896-3961C4C200EA}" dt="2024-10-16T19:49:58.029" v="149" actId="20577"/>
          <ac:spMkLst>
            <pc:docMk/>
            <pc:sldMk cId="2297994711" sldId="373"/>
            <ac:spMk id="3" creationId="{FA8CC2E3-78C7-401D-8B6F-791D7C471981}"/>
          </ac:spMkLst>
        </pc:spChg>
      </pc:sldChg>
    </pc:docChg>
  </pc:docChgLst>
  <pc:docChgLst>
    <pc:chgData name="Radim Boháč" userId="e5098a9a-6a28-40ce-ac6e-47e9b8c9add8" providerId="ADAL" clId="{F46839B8-4728-4EE5-8AC7-E3C32691EAC0}"/>
    <pc:docChg chg="modSld">
      <pc:chgData name="Radim Boháč" userId="e5098a9a-6a28-40ce-ac6e-47e9b8c9add8" providerId="ADAL" clId="{F46839B8-4728-4EE5-8AC7-E3C32691EAC0}" dt="2024-10-17T14:12:42.061" v="0"/>
      <pc:docMkLst>
        <pc:docMk/>
      </pc:docMkLst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4238020763" sldId="367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4238020763" sldId="367"/>
            <ac:picMk id="8" creationId="{0529947B-B0B2-D1FF-20FE-2F83620B975E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477556708" sldId="368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477556708" sldId="368"/>
            <ac:picMk id="7" creationId="{AF4486B4-9EF5-4F27-A026-DFA2C0125F2B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1344097210" sldId="369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1344097210" sldId="369"/>
            <ac:picMk id="9" creationId="{C2A53DD8-DF63-31FD-D3DF-B65F7DCC4160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3899866929" sldId="370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3899866929" sldId="370"/>
            <ac:picMk id="12" creationId="{05320300-B2C8-EEC1-E25E-3AC1C9805AAF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832271716" sldId="371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832271716" sldId="371"/>
            <ac:picMk id="12" creationId="{4353E027-86DF-A9A8-7A5B-0FD58AA8FFF8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2297994711" sldId="373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2297994711" sldId="373"/>
            <ac:picMk id="12" creationId="{2258750F-B4CB-C240-CA41-4E20BD38688B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2905615388" sldId="374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2905615388" sldId="374"/>
            <ac:picMk id="12" creationId="{EEA13B3F-3612-8658-99BD-7B86A10220E2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4054428358" sldId="375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4054428358" sldId="375"/>
            <ac:picMk id="12" creationId="{664A57B9-DDC8-C90E-0CC9-213A3815592C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143503432" sldId="376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143503432" sldId="376"/>
            <ac:picMk id="13" creationId="{9BD1C083-A6FE-C388-D77A-97DC23F14E13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2068002721" sldId="377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2068002721" sldId="377"/>
            <ac:picMk id="13" creationId="{B92EC43A-BDC0-C26F-1D03-A94E1DF7E4F6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3768070796" sldId="378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3768070796" sldId="378"/>
            <ac:picMk id="12" creationId="{0466CB65-01C5-F0ED-7980-4F039C52DBBC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2432451033" sldId="379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2432451033" sldId="379"/>
            <ac:picMk id="12" creationId="{867743BC-1908-4DEA-D250-EC99BFB7B9B3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2854445380" sldId="380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2854445380" sldId="380"/>
            <ac:picMk id="12" creationId="{DED9743F-9CC9-A28D-89F5-D82CCE7A7215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2350676595" sldId="381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2350676595" sldId="381"/>
            <ac:picMk id="13" creationId="{1863C0D9-FFAA-40AE-73EE-1E2BDAAD9797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1925798555" sldId="382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1925798555" sldId="382"/>
            <ac:picMk id="12" creationId="{5981CE46-714C-58FF-704C-1F395299DA0B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2367729615" sldId="383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2367729615" sldId="383"/>
            <ac:picMk id="12" creationId="{462321A9-CDD8-9485-6D68-82E31B57C716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1101383344" sldId="384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1101383344" sldId="384"/>
            <ac:picMk id="12" creationId="{5719E59D-B934-0699-BD37-FC0304AB4FBF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1671897341" sldId="385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1671897341" sldId="385"/>
            <ac:picMk id="12" creationId="{4DBC927F-5997-000D-C772-D7637878E4F7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982792295" sldId="386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982792295" sldId="386"/>
            <ac:picMk id="12" creationId="{02CE7CE6-78D4-0B4A-0B52-A197E7641483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2974789382" sldId="387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2974789382" sldId="387"/>
            <ac:picMk id="16" creationId="{C28532E7-C04D-8EF5-59E2-EE6E44D3B7D5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2844030257" sldId="388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2844030257" sldId="388"/>
            <ac:picMk id="15" creationId="{3BC2FEEB-E061-B112-23D3-47DA6A4117B4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308046149" sldId="389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308046149" sldId="389"/>
            <ac:picMk id="12" creationId="{606AF9B8-641F-84A6-CC85-338FA6685954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3129718099" sldId="390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3129718099" sldId="390"/>
            <ac:picMk id="10" creationId="{03468662-6C22-C8B6-FFF6-F1A0EF0822DA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2287703242" sldId="391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2287703242" sldId="391"/>
            <ac:picMk id="8" creationId="{5166FDDC-A4CF-098C-BB13-355AF3F9EF0E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880115731" sldId="392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880115731" sldId="392"/>
            <ac:picMk id="8" creationId="{931B5F55-9B52-11C3-46A9-919F8570369C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785322826" sldId="393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785322826" sldId="393"/>
            <ac:picMk id="13" creationId="{B0C3F736-461B-1139-4BC2-3B91A4DD5E3E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1828007357" sldId="394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1828007357" sldId="394"/>
            <ac:picMk id="8" creationId="{16A19E0A-0F19-0278-1251-2FBA53A79A8A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1625956451" sldId="395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1625956451" sldId="395"/>
            <ac:picMk id="14" creationId="{26BC9D99-64C1-1EA3-1C26-E17B53EBF57E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3289953694" sldId="399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3289953694" sldId="399"/>
            <ac:picMk id="12" creationId="{5FC44898-3FB1-41CC-3D8D-C6C7AB7A71F3}"/>
          </ac:picMkLst>
        </pc:picChg>
      </pc:sldChg>
      <pc:sldChg chg="delSp modTransition modAnim">
        <pc:chgData name="Radim Boháč" userId="e5098a9a-6a28-40ce-ac6e-47e9b8c9add8" providerId="ADAL" clId="{F46839B8-4728-4EE5-8AC7-E3C32691EAC0}" dt="2024-10-17T14:12:42.061" v="0"/>
        <pc:sldMkLst>
          <pc:docMk/>
          <pc:sldMk cId="2181192523" sldId="400"/>
        </pc:sldMkLst>
        <pc:picChg chg="del">
          <ac:chgData name="Radim Boháč" userId="e5098a9a-6a28-40ce-ac6e-47e9b8c9add8" providerId="ADAL" clId="{F46839B8-4728-4EE5-8AC7-E3C32691EAC0}" dt="2024-10-17T14:12:42.061" v="0"/>
          <ac:picMkLst>
            <pc:docMk/>
            <pc:sldMk cId="2181192523" sldId="400"/>
            <ac:picMk id="12" creationId="{9459243B-BD12-CCCC-026A-313E694584DF}"/>
          </ac:picMkLst>
        </pc:picChg>
      </pc:sldChg>
    </pc:docChg>
  </pc:docChgLst>
  <pc:docChgLst>
    <pc:chgData name="Radim Boháč" userId="e5098a9a-6a28-40ce-ac6e-47e9b8c9add8" providerId="ADAL" clId="{0CB79D15-CF05-4ADC-80D7-58A12ED68300}"/>
    <pc:docChg chg="modSld">
      <pc:chgData name="Radim Boháč" userId="e5098a9a-6a28-40ce-ac6e-47e9b8c9add8" providerId="ADAL" clId="{0CB79D15-CF05-4ADC-80D7-58A12ED68300}" dt="2022-04-03T14:00:54.149" v="7" actId="20577"/>
      <pc:docMkLst>
        <pc:docMk/>
      </pc:docMkLst>
      <pc:sldChg chg="modSp mod">
        <pc:chgData name="Radim Boháč" userId="e5098a9a-6a28-40ce-ac6e-47e9b8c9add8" providerId="ADAL" clId="{0CB79D15-CF05-4ADC-80D7-58A12ED68300}" dt="2022-04-03T14:00:43.052" v="3" actId="20577"/>
        <pc:sldMkLst>
          <pc:docMk/>
          <pc:sldMk cId="4238020763" sldId="367"/>
        </pc:sldMkLst>
        <pc:spChg chg="mod">
          <ac:chgData name="Radim Boháč" userId="e5098a9a-6a28-40ce-ac6e-47e9b8c9add8" providerId="ADAL" clId="{0CB79D15-CF05-4ADC-80D7-58A12ED68300}" dt="2022-04-03T14:00:43.052" v="3" actId="20577"/>
          <ac:spMkLst>
            <pc:docMk/>
            <pc:sldMk cId="4238020763" sldId="367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0CB79D15-CF05-4ADC-80D7-58A12ED68300}" dt="2022-04-03T14:00:54.149" v="7" actId="20577"/>
        <pc:sldMkLst>
          <pc:docMk/>
          <pc:sldMk cId="3289953694" sldId="399"/>
        </pc:sldMkLst>
        <pc:spChg chg="mod">
          <ac:chgData name="Radim Boháč" userId="e5098a9a-6a28-40ce-ac6e-47e9b8c9add8" providerId="ADAL" clId="{0CB79D15-CF05-4ADC-80D7-58A12ED68300}" dt="2022-04-03T14:00:54.149" v="7" actId="20577"/>
          <ac:spMkLst>
            <pc:docMk/>
            <pc:sldMk cId="3289953694" sldId="399"/>
            <ac:spMk id="3" creationId="{F24301BC-71E4-4A67-97E7-DA74E975611B}"/>
          </ac:spMkLst>
        </pc:spChg>
      </pc:sldChg>
    </pc:docChg>
  </pc:docChgLst>
  <pc:docChgLst>
    <pc:chgData name="Radim Boháč" userId="e5098a9a-6a28-40ce-ac6e-47e9b8c9add8" providerId="ADAL" clId="{603AE80A-F1E5-4440-A1DA-3F5077AD0542}"/>
    <pc:docChg chg="custSel modSld">
      <pc:chgData name="Radim Boháč" userId="e5098a9a-6a28-40ce-ac6e-47e9b8c9add8" providerId="ADAL" clId="{603AE80A-F1E5-4440-A1DA-3F5077AD0542}" dt="2023-04-03T07:18:51.868" v="289"/>
      <pc:docMkLst>
        <pc:docMk/>
      </pc:docMkLst>
      <pc:sldChg chg="addSp delSp modSp mod modTransition modAnim">
        <pc:chgData name="Radim Boháč" userId="e5098a9a-6a28-40ce-ac6e-47e9b8c9add8" providerId="ADAL" clId="{603AE80A-F1E5-4440-A1DA-3F5077AD0542}" dt="2023-04-03T06:00:47.044" v="187"/>
        <pc:sldMkLst>
          <pc:docMk/>
          <pc:sldMk cId="4238020763" sldId="367"/>
        </pc:sldMkLst>
        <pc:picChg chg="del">
          <ac:chgData name="Radim Boháč" userId="e5098a9a-6a28-40ce-ac6e-47e9b8c9add8" providerId="ADAL" clId="{603AE80A-F1E5-4440-A1DA-3F5077AD0542}" dt="2023-04-03T06:00:21.635" v="186"/>
          <ac:picMkLst>
            <pc:docMk/>
            <pc:sldMk cId="4238020763" sldId="367"/>
            <ac:picMk id="2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00:47.044" v="187"/>
          <ac:picMkLst>
            <pc:docMk/>
            <pc:sldMk cId="4238020763" sldId="367"/>
            <ac:picMk id="5" creationId="{DFD444FB-C839-EDA9-02B0-D3A6EAA8BB39}"/>
          </ac:picMkLst>
        </pc:picChg>
        <pc:picChg chg="add mod">
          <ac:chgData name="Radim Boháč" userId="e5098a9a-6a28-40ce-ac6e-47e9b8c9add8" providerId="ADAL" clId="{603AE80A-F1E5-4440-A1DA-3F5077AD0542}" dt="2023-04-03T06:00:47.044" v="187"/>
          <ac:picMkLst>
            <pc:docMk/>
            <pc:sldMk cId="4238020763" sldId="367"/>
            <ac:picMk id="8" creationId="{0529947B-B0B2-D1FF-20FE-2F83620B975E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01:37.839" v="190"/>
        <pc:sldMkLst>
          <pc:docMk/>
          <pc:sldMk cId="477556708" sldId="368"/>
        </pc:sldMkLst>
        <pc:picChg chg="del">
          <ac:chgData name="Radim Boháč" userId="e5098a9a-6a28-40ce-ac6e-47e9b8c9add8" providerId="ADAL" clId="{603AE80A-F1E5-4440-A1DA-3F5077AD0542}" dt="2023-04-03T06:01:07.487" v="189"/>
          <ac:picMkLst>
            <pc:docMk/>
            <pc:sldMk cId="477556708" sldId="368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01:37.839" v="190"/>
          <ac:picMkLst>
            <pc:docMk/>
            <pc:sldMk cId="477556708" sldId="368"/>
            <ac:picMk id="15" creationId="{174ACB59-16F8-74DF-C1F7-0EE7226B175A}"/>
          </ac:picMkLst>
        </pc:picChg>
        <pc:picChg chg="add mod">
          <ac:chgData name="Radim Boháč" userId="e5098a9a-6a28-40ce-ac6e-47e9b8c9add8" providerId="ADAL" clId="{603AE80A-F1E5-4440-A1DA-3F5077AD0542}" dt="2023-04-03T06:01:37.839" v="190"/>
          <ac:picMkLst>
            <pc:docMk/>
            <pc:sldMk cId="477556708" sldId="368"/>
            <ac:picMk id="16" creationId="{5A58C2FD-F3A0-56C9-1695-7DC1341BF65A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03:46.476" v="193"/>
        <pc:sldMkLst>
          <pc:docMk/>
          <pc:sldMk cId="1344097210" sldId="369"/>
        </pc:sldMkLst>
        <pc:picChg chg="del">
          <ac:chgData name="Radim Boháč" userId="e5098a9a-6a28-40ce-ac6e-47e9b8c9add8" providerId="ADAL" clId="{603AE80A-F1E5-4440-A1DA-3F5077AD0542}" dt="2023-04-03T06:01:46.963" v="192"/>
          <ac:picMkLst>
            <pc:docMk/>
            <pc:sldMk cId="1344097210" sldId="369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03:46.476" v="193"/>
          <ac:picMkLst>
            <pc:docMk/>
            <pc:sldMk cId="1344097210" sldId="369"/>
            <ac:picMk id="11" creationId="{FD673C4B-B2A2-5839-7145-14323996A7AC}"/>
          </ac:picMkLst>
        </pc:picChg>
        <pc:picChg chg="add mod">
          <ac:chgData name="Radim Boháč" userId="e5098a9a-6a28-40ce-ac6e-47e9b8c9add8" providerId="ADAL" clId="{603AE80A-F1E5-4440-A1DA-3F5077AD0542}" dt="2023-04-03T06:03:46.476" v="193"/>
          <ac:picMkLst>
            <pc:docMk/>
            <pc:sldMk cId="1344097210" sldId="369"/>
            <ac:picMk id="12" creationId="{8841F80E-84E9-F21A-1FAF-670BEFBF84E2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05:01.278" v="196"/>
        <pc:sldMkLst>
          <pc:docMk/>
          <pc:sldMk cId="3899866929" sldId="370"/>
        </pc:sldMkLst>
        <pc:picChg chg="del">
          <ac:chgData name="Radim Boháč" userId="e5098a9a-6a28-40ce-ac6e-47e9b8c9add8" providerId="ADAL" clId="{603AE80A-F1E5-4440-A1DA-3F5077AD0542}" dt="2023-04-03T06:03:58.237" v="195"/>
          <ac:picMkLst>
            <pc:docMk/>
            <pc:sldMk cId="3899866929" sldId="370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05:01.278" v="196"/>
          <ac:picMkLst>
            <pc:docMk/>
            <pc:sldMk cId="3899866929" sldId="370"/>
            <ac:picMk id="11" creationId="{0AC551CD-486A-FF0F-03E6-F391C163B7A4}"/>
          </ac:picMkLst>
        </pc:picChg>
        <pc:picChg chg="add mod">
          <ac:chgData name="Radim Boháč" userId="e5098a9a-6a28-40ce-ac6e-47e9b8c9add8" providerId="ADAL" clId="{603AE80A-F1E5-4440-A1DA-3F5077AD0542}" dt="2023-04-03T06:05:01.278" v="196"/>
          <ac:picMkLst>
            <pc:docMk/>
            <pc:sldMk cId="3899866929" sldId="370"/>
            <ac:picMk id="12" creationId="{05320300-B2C8-EEC1-E25E-3AC1C9805AAF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11:43.017" v="202"/>
        <pc:sldMkLst>
          <pc:docMk/>
          <pc:sldMk cId="832271716" sldId="371"/>
        </pc:sldMkLst>
        <pc:spChg chg="mod">
          <ac:chgData name="Radim Boháč" userId="e5098a9a-6a28-40ce-ac6e-47e9b8c9add8" providerId="ADAL" clId="{603AE80A-F1E5-4440-A1DA-3F5077AD0542}" dt="2023-04-02T09:46:58.745" v="28" actId="113"/>
          <ac:spMkLst>
            <pc:docMk/>
            <pc:sldMk cId="832271716" sldId="371"/>
            <ac:spMk id="3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09:11.484" v="201"/>
          <ac:picMkLst>
            <pc:docMk/>
            <pc:sldMk cId="832271716" sldId="371"/>
            <ac:picMk id="5" creationId="{206C460C-C130-4E9C-BA7A-7D76A63746BB}"/>
          </ac:picMkLst>
        </pc:picChg>
        <pc:picChg chg="add del mod">
          <ac:chgData name="Radim Boháč" userId="e5098a9a-6a28-40ce-ac6e-47e9b8c9add8" providerId="ADAL" clId="{603AE80A-F1E5-4440-A1DA-3F5077AD0542}" dt="2023-04-03T06:11:43.017" v="202"/>
          <ac:picMkLst>
            <pc:docMk/>
            <pc:sldMk cId="832271716" sldId="371"/>
            <ac:picMk id="11" creationId="{B8432741-7277-CF42-08A7-E0C036B57392}"/>
          </ac:picMkLst>
        </pc:picChg>
        <pc:picChg chg="add mod">
          <ac:chgData name="Radim Boháč" userId="e5098a9a-6a28-40ce-ac6e-47e9b8c9add8" providerId="ADAL" clId="{603AE80A-F1E5-4440-A1DA-3F5077AD0542}" dt="2023-04-03T06:11:43.017" v="202"/>
          <ac:picMkLst>
            <pc:docMk/>
            <pc:sldMk cId="832271716" sldId="371"/>
            <ac:picMk id="12" creationId="{4353E027-86DF-A9A8-7A5B-0FD58AA8FFF8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11:58.392" v="205"/>
        <pc:sldMkLst>
          <pc:docMk/>
          <pc:sldMk cId="3539010031" sldId="372"/>
        </pc:sldMkLst>
        <pc:picChg chg="del">
          <ac:chgData name="Radim Boháč" userId="e5098a9a-6a28-40ce-ac6e-47e9b8c9add8" providerId="ADAL" clId="{603AE80A-F1E5-4440-A1DA-3F5077AD0542}" dt="2023-04-03T06:11:47.523" v="204"/>
          <ac:picMkLst>
            <pc:docMk/>
            <pc:sldMk cId="3539010031" sldId="372"/>
            <ac:picMk id="8" creationId="{3F2E0364-58E0-4A72-B779-F4A6B8E211D2}"/>
          </ac:picMkLst>
        </pc:picChg>
        <pc:picChg chg="add del mod">
          <ac:chgData name="Radim Boháč" userId="e5098a9a-6a28-40ce-ac6e-47e9b8c9add8" providerId="ADAL" clId="{603AE80A-F1E5-4440-A1DA-3F5077AD0542}" dt="2023-04-03T06:11:58.392" v="205"/>
          <ac:picMkLst>
            <pc:docMk/>
            <pc:sldMk cId="3539010031" sldId="372"/>
            <ac:picMk id="12" creationId="{82164310-AF87-985B-6C97-D6100CBE1692}"/>
          </ac:picMkLst>
        </pc:picChg>
        <pc:picChg chg="add mod">
          <ac:chgData name="Radim Boháč" userId="e5098a9a-6a28-40ce-ac6e-47e9b8c9add8" providerId="ADAL" clId="{603AE80A-F1E5-4440-A1DA-3F5077AD0542}" dt="2023-04-03T06:11:58.392" v="205"/>
          <ac:picMkLst>
            <pc:docMk/>
            <pc:sldMk cId="3539010031" sldId="372"/>
            <ac:picMk id="13" creationId="{AA89F653-CA00-4C98-6B42-02E459B96D77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14:10.122" v="208"/>
        <pc:sldMkLst>
          <pc:docMk/>
          <pc:sldMk cId="2297994711" sldId="373"/>
        </pc:sldMkLst>
        <pc:spChg chg="mod">
          <ac:chgData name="Radim Boháč" userId="e5098a9a-6a28-40ce-ac6e-47e9b8c9add8" providerId="ADAL" clId="{603AE80A-F1E5-4440-A1DA-3F5077AD0542}" dt="2023-04-02T09:59:49.757" v="30" actId="27636"/>
          <ac:spMkLst>
            <pc:docMk/>
            <pc:sldMk cId="2297994711" sldId="373"/>
            <ac:spMk id="3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12:05.436" v="207"/>
          <ac:picMkLst>
            <pc:docMk/>
            <pc:sldMk cId="2297994711" sldId="373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14:10.122" v="208"/>
          <ac:picMkLst>
            <pc:docMk/>
            <pc:sldMk cId="2297994711" sldId="373"/>
            <ac:picMk id="11" creationId="{5829D9D8-377C-D7F7-B783-F037D78978A7}"/>
          </ac:picMkLst>
        </pc:picChg>
        <pc:picChg chg="add mod">
          <ac:chgData name="Radim Boháč" userId="e5098a9a-6a28-40ce-ac6e-47e9b8c9add8" providerId="ADAL" clId="{603AE80A-F1E5-4440-A1DA-3F5077AD0542}" dt="2023-04-03T06:14:10.122" v="208"/>
          <ac:picMkLst>
            <pc:docMk/>
            <pc:sldMk cId="2297994711" sldId="373"/>
            <ac:picMk id="12" creationId="{2258750F-B4CB-C240-CA41-4E20BD38688B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15:10.930" v="211"/>
        <pc:sldMkLst>
          <pc:docMk/>
          <pc:sldMk cId="2905615388" sldId="374"/>
        </pc:sldMkLst>
        <pc:picChg chg="del">
          <ac:chgData name="Radim Boháč" userId="e5098a9a-6a28-40ce-ac6e-47e9b8c9add8" providerId="ADAL" clId="{603AE80A-F1E5-4440-A1DA-3F5077AD0542}" dt="2023-04-03T06:14:47.005" v="210"/>
          <ac:picMkLst>
            <pc:docMk/>
            <pc:sldMk cId="2905615388" sldId="374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15:10.930" v="211"/>
          <ac:picMkLst>
            <pc:docMk/>
            <pc:sldMk cId="2905615388" sldId="374"/>
            <ac:picMk id="11" creationId="{892BC9CE-BB54-4254-1DA3-281F2936BE77}"/>
          </ac:picMkLst>
        </pc:picChg>
        <pc:picChg chg="add mod">
          <ac:chgData name="Radim Boháč" userId="e5098a9a-6a28-40ce-ac6e-47e9b8c9add8" providerId="ADAL" clId="{603AE80A-F1E5-4440-A1DA-3F5077AD0542}" dt="2023-04-03T06:15:10.930" v="211"/>
          <ac:picMkLst>
            <pc:docMk/>
            <pc:sldMk cId="2905615388" sldId="374"/>
            <ac:picMk id="12" creationId="{EEA13B3F-3612-8658-99BD-7B86A10220E2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17:14.001" v="214"/>
        <pc:sldMkLst>
          <pc:docMk/>
          <pc:sldMk cId="4054428358" sldId="375"/>
        </pc:sldMkLst>
        <pc:picChg chg="del">
          <ac:chgData name="Radim Boháč" userId="e5098a9a-6a28-40ce-ac6e-47e9b8c9add8" providerId="ADAL" clId="{603AE80A-F1E5-4440-A1DA-3F5077AD0542}" dt="2023-04-03T06:15:18.952" v="213"/>
          <ac:picMkLst>
            <pc:docMk/>
            <pc:sldMk cId="4054428358" sldId="375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17:14.001" v="214"/>
          <ac:picMkLst>
            <pc:docMk/>
            <pc:sldMk cId="4054428358" sldId="375"/>
            <ac:picMk id="11" creationId="{6340BCAA-A325-9E3D-88C2-3EABEFC79972}"/>
          </ac:picMkLst>
        </pc:picChg>
        <pc:picChg chg="add mod">
          <ac:chgData name="Radim Boháč" userId="e5098a9a-6a28-40ce-ac6e-47e9b8c9add8" providerId="ADAL" clId="{603AE80A-F1E5-4440-A1DA-3F5077AD0542}" dt="2023-04-03T06:17:14.001" v="214"/>
          <ac:picMkLst>
            <pc:docMk/>
            <pc:sldMk cId="4054428358" sldId="375"/>
            <ac:picMk id="12" creationId="{664A57B9-DDC8-C90E-0CC9-213A3815592C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19:40.833" v="217"/>
        <pc:sldMkLst>
          <pc:docMk/>
          <pc:sldMk cId="143503432" sldId="376"/>
        </pc:sldMkLst>
        <pc:picChg chg="del">
          <ac:chgData name="Radim Boháč" userId="e5098a9a-6a28-40ce-ac6e-47e9b8c9add8" providerId="ADAL" clId="{603AE80A-F1E5-4440-A1DA-3F5077AD0542}" dt="2023-04-03T06:17:22.665" v="216"/>
          <ac:picMkLst>
            <pc:docMk/>
            <pc:sldMk cId="143503432" sldId="376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19:40.833" v="217"/>
          <ac:picMkLst>
            <pc:docMk/>
            <pc:sldMk cId="143503432" sldId="376"/>
            <ac:picMk id="12" creationId="{1236AB3B-A673-94B8-6728-14B4B1CDC681}"/>
          </ac:picMkLst>
        </pc:picChg>
        <pc:picChg chg="add mod">
          <ac:chgData name="Radim Boháč" userId="e5098a9a-6a28-40ce-ac6e-47e9b8c9add8" providerId="ADAL" clId="{603AE80A-F1E5-4440-A1DA-3F5077AD0542}" dt="2023-04-03T06:19:40.833" v="217"/>
          <ac:picMkLst>
            <pc:docMk/>
            <pc:sldMk cId="143503432" sldId="376"/>
            <ac:picMk id="13" creationId="{9BD1C083-A6FE-C388-D77A-97DC23F14E13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20:34.187" v="220"/>
        <pc:sldMkLst>
          <pc:docMk/>
          <pc:sldMk cId="2068002721" sldId="377"/>
        </pc:sldMkLst>
        <pc:picChg chg="del">
          <ac:chgData name="Radim Boháč" userId="e5098a9a-6a28-40ce-ac6e-47e9b8c9add8" providerId="ADAL" clId="{603AE80A-F1E5-4440-A1DA-3F5077AD0542}" dt="2023-04-03T06:19:56.401" v="219"/>
          <ac:picMkLst>
            <pc:docMk/>
            <pc:sldMk cId="2068002721" sldId="377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20:34.187" v="220"/>
          <ac:picMkLst>
            <pc:docMk/>
            <pc:sldMk cId="2068002721" sldId="377"/>
            <ac:picMk id="12" creationId="{2CF6E235-EB3D-B0CE-1A2E-D38540F585B1}"/>
          </ac:picMkLst>
        </pc:picChg>
        <pc:picChg chg="add mod">
          <ac:chgData name="Radim Boháč" userId="e5098a9a-6a28-40ce-ac6e-47e9b8c9add8" providerId="ADAL" clId="{603AE80A-F1E5-4440-A1DA-3F5077AD0542}" dt="2023-04-03T06:20:34.187" v="220"/>
          <ac:picMkLst>
            <pc:docMk/>
            <pc:sldMk cId="2068002721" sldId="377"/>
            <ac:picMk id="13" creationId="{B92EC43A-BDC0-C26F-1D03-A94E1DF7E4F6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20:54.859" v="223"/>
        <pc:sldMkLst>
          <pc:docMk/>
          <pc:sldMk cId="3768070796" sldId="378"/>
        </pc:sldMkLst>
        <pc:picChg chg="del">
          <ac:chgData name="Radim Boháč" userId="e5098a9a-6a28-40ce-ac6e-47e9b8c9add8" providerId="ADAL" clId="{603AE80A-F1E5-4440-A1DA-3F5077AD0542}" dt="2023-04-03T06:20:37.440" v="222"/>
          <ac:picMkLst>
            <pc:docMk/>
            <pc:sldMk cId="3768070796" sldId="378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20:54.859" v="223"/>
          <ac:picMkLst>
            <pc:docMk/>
            <pc:sldMk cId="3768070796" sldId="378"/>
            <ac:picMk id="11" creationId="{26041635-0997-981D-CA10-E063AE5AF95D}"/>
          </ac:picMkLst>
        </pc:picChg>
        <pc:picChg chg="add mod">
          <ac:chgData name="Radim Boháč" userId="e5098a9a-6a28-40ce-ac6e-47e9b8c9add8" providerId="ADAL" clId="{603AE80A-F1E5-4440-A1DA-3F5077AD0542}" dt="2023-04-03T06:20:54.859" v="223"/>
          <ac:picMkLst>
            <pc:docMk/>
            <pc:sldMk cId="3768070796" sldId="378"/>
            <ac:picMk id="12" creationId="{0466CB65-01C5-F0ED-7980-4F039C52DBBC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23:29.278" v="226"/>
        <pc:sldMkLst>
          <pc:docMk/>
          <pc:sldMk cId="2432451033" sldId="379"/>
        </pc:sldMkLst>
        <pc:picChg chg="del">
          <ac:chgData name="Radim Boháč" userId="e5098a9a-6a28-40ce-ac6e-47e9b8c9add8" providerId="ADAL" clId="{603AE80A-F1E5-4440-A1DA-3F5077AD0542}" dt="2023-04-03T06:21:01.171" v="225"/>
          <ac:picMkLst>
            <pc:docMk/>
            <pc:sldMk cId="2432451033" sldId="379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23:29.278" v="226"/>
          <ac:picMkLst>
            <pc:docMk/>
            <pc:sldMk cId="2432451033" sldId="379"/>
            <ac:picMk id="11" creationId="{FEC5BBD7-B3FC-C731-24A9-7556D9B30D24}"/>
          </ac:picMkLst>
        </pc:picChg>
        <pc:picChg chg="add mod">
          <ac:chgData name="Radim Boháč" userId="e5098a9a-6a28-40ce-ac6e-47e9b8c9add8" providerId="ADAL" clId="{603AE80A-F1E5-4440-A1DA-3F5077AD0542}" dt="2023-04-03T06:23:29.278" v="226"/>
          <ac:picMkLst>
            <pc:docMk/>
            <pc:sldMk cId="2432451033" sldId="379"/>
            <ac:picMk id="12" creationId="{867743BC-1908-4DEA-D250-EC99BFB7B9B3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26:47.873" v="229"/>
        <pc:sldMkLst>
          <pc:docMk/>
          <pc:sldMk cId="2854445380" sldId="380"/>
        </pc:sldMkLst>
        <pc:spChg chg="mod">
          <ac:chgData name="Radim Boháč" userId="e5098a9a-6a28-40ce-ac6e-47e9b8c9add8" providerId="ADAL" clId="{603AE80A-F1E5-4440-A1DA-3F5077AD0542}" dt="2023-04-02T10:56:48.866" v="56" actId="20577"/>
          <ac:spMkLst>
            <pc:docMk/>
            <pc:sldMk cId="2854445380" sldId="380"/>
            <ac:spMk id="3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23:57.810" v="228"/>
          <ac:picMkLst>
            <pc:docMk/>
            <pc:sldMk cId="2854445380" sldId="380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26:47.873" v="229"/>
          <ac:picMkLst>
            <pc:docMk/>
            <pc:sldMk cId="2854445380" sldId="380"/>
            <ac:picMk id="11" creationId="{23DA3A56-75A4-DD51-91B4-5FCF892059B1}"/>
          </ac:picMkLst>
        </pc:picChg>
        <pc:picChg chg="add mod">
          <ac:chgData name="Radim Boháč" userId="e5098a9a-6a28-40ce-ac6e-47e9b8c9add8" providerId="ADAL" clId="{603AE80A-F1E5-4440-A1DA-3F5077AD0542}" dt="2023-04-03T06:26:47.873" v="229"/>
          <ac:picMkLst>
            <pc:docMk/>
            <pc:sldMk cId="2854445380" sldId="380"/>
            <ac:picMk id="12" creationId="{DED9743F-9CC9-A28D-89F5-D82CCE7A7215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34:00.078" v="232"/>
        <pc:sldMkLst>
          <pc:docMk/>
          <pc:sldMk cId="2350676595" sldId="381"/>
        </pc:sldMkLst>
        <pc:spChg chg="mod">
          <ac:chgData name="Radim Boháč" userId="e5098a9a-6a28-40ce-ac6e-47e9b8c9add8" providerId="ADAL" clId="{603AE80A-F1E5-4440-A1DA-3F5077AD0542}" dt="2023-04-02T12:04:52.223" v="143" actId="20577"/>
          <ac:spMkLst>
            <pc:docMk/>
            <pc:sldMk cId="2350676595" sldId="381"/>
            <ac:spMk id="3" creationId="{FA8CC2E3-78C7-401D-8B6F-791D7C471981}"/>
          </ac:spMkLst>
        </pc:spChg>
        <pc:spChg chg="mod">
          <ac:chgData name="Radim Boháč" userId="e5098a9a-6a28-40ce-ac6e-47e9b8c9add8" providerId="ADAL" clId="{603AE80A-F1E5-4440-A1DA-3F5077AD0542}" dt="2023-04-02T10:56:35.981" v="35" actId="27636"/>
          <ac:spMkLst>
            <pc:docMk/>
            <pc:sldMk cId="2350676595" sldId="381"/>
            <ac:spMk id="5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27:41.417" v="231"/>
          <ac:picMkLst>
            <pc:docMk/>
            <pc:sldMk cId="2350676595" sldId="381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34:00.078" v="232"/>
          <ac:picMkLst>
            <pc:docMk/>
            <pc:sldMk cId="2350676595" sldId="381"/>
            <ac:picMk id="12" creationId="{22ED5DFC-04B1-4A68-258B-5E261E73DD2B}"/>
          </ac:picMkLst>
        </pc:picChg>
        <pc:picChg chg="add mod">
          <ac:chgData name="Radim Boháč" userId="e5098a9a-6a28-40ce-ac6e-47e9b8c9add8" providerId="ADAL" clId="{603AE80A-F1E5-4440-A1DA-3F5077AD0542}" dt="2023-04-03T06:34:00.078" v="232"/>
          <ac:picMkLst>
            <pc:docMk/>
            <pc:sldMk cId="2350676595" sldId="381"/>
            <ac:picMk id="13" creationId="{1863C0D9-FFAA-40AE-73EE-1E2BDAAD9797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36:25.752" v="235"/>
        <pc:sldMkLst>
          <pc:docMk/>
          <pc:sldMk cId="1925798555" sldId="382"/>
        </pc:sldMkLst>
        <pc:spChg chg="mod">
          <ac:chgData name="Radim Boháč" userId="e5098a9a-6a28-40ce-ac6e-47e9b8c9add8" providerId="ADAL" clId="{603AE80A-F1E5-4440-A1DA-3F5077AD0542}" dt="2023-04-02T12:31:18.295" v="180" actId="20577"/>
          <ac:spMkLst>
            <pc:docMk/>
            <pc:sldMk cId="1925798555" sldId="382"/>
            <ac:spMk id="3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34:31.955" v="234"/>
          <ac:picMkLst>
            <pc:docMk/>
            <pc:sldMk cId="1925798555" sldId="382"/>
            <ac:picMk id="5" creationId="{16811A52-03A9-4CD0-816A-66AE7025BA7C}"/>
          </ac:picMkLst>
        </pc:picChg>
        <pc:picChg chg="add del mod">
          <ac:chgData name="Radim Boháč" userId="e5098a9a-6a28-40ce-ac6e-47e9b8c9add8" providerId="ADAL" clId="{603AE80A-F1E5-4440-A1DA-3F5077AD0542}" dt="2023-04-03T06:36:25.752" v="235"/>
          <ac:picMkLst>
            <pc:docMk/>
            <pc:sldMk cId="1925798555" sldId="382"/>
            <ac:picMk id="11" creationId="{E66F06E7-C047-3476-D8D8-6396C4243BB5}"/>
          </ac:picMkLst>
        </pc:picChg>
        <pc:picChg chg="add mod">
          <ac:chgData name="Radim Boháč" userId="e5098a9a-6a28-40ce-ac6e-47e9b8c9add8" providerId="ADAL" clId="{603AE80A-F1E5-4440-A1DA-3F5077AD0542}" dt="2023-04-03T06:36:25.752" v="235"/>
          <ac:picMkLst>
            <pc:docMk/>
            <pc:sldMk cId="1925798555" sldId="382"/>
            <ac:picMk id="12" creationId="{5981CE46-714C-58FF-704C-1F395299DA0B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37:46.975" v="238"/>
        <pc:sldMkLst>
          <pc:docMk/>
          <pc:sldMk cId="2367729615" sldId="383"/>
        </pc:sldMkLst>
        <pc:spChg chg="mod">
          <ac:chgData name="Radim Boháč" userId="e5098a9a-6a28-40ce-ac6e-47e9b8c9add8" providerId="ADAL" clId="{603AE80A-F1E5-4440-A1DA-3F5077AD0542}" dt="2023-04-02T12:32:28.899" v="181" actId="20577"/>
          <ac:spMkLst>
            <pc:docMk/>
            <pc:sldMk cId="2367729615" sldId="383"/>
            <ac:spMk id="3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37:12.261" v="237"/>
          <ac:picMkLst>
            <pc:docMk/>
            <pc:sldMk cId="2367729615" sldId="383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37:46.975" v="238"/>
          <ac:picMkLst>
            <pc:docMk/>
            <pc:sldMk cId="2367729615" sldId="383"/>
            <ac:picMk id="11" creationId="{8996B804-6806-BF24-0375-A982B82C1A1C}"/>
          </ac:picMkLst>
        </pc:picChg>
        <pc:picChg chg="add mod">
          <ac:chgData name="Radim Boháč" userId="e5098a9a-6a28-40ce-ac6e-47e9b8c9add8" providerId="ADAL" clId="{603AE80A-F1E5-4440-A1DA-3F5077AD0542}" dt="2023-04-03T06:37:46.975" v="238"/>
          <ac:picMkLst>
            <pc:docMk/>
            <pc:sldMk cId="2367729615" sldId="383"/>
            <ac:picMk id="12" creationId="{462321A9-CDD8-9485-6D68-82E31B57C716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38:23.889" v="241"/>
        <pc:sldMkLst>
          <pc:docMk/>
          <pc:sldMk cId="1101383344" sldId="384"/>
        </pc:sldMkLst>
        <pc:spChg chg="mod">
          <ac:chgData name="Radim Boháč" userId="e5098a9a-6a28-40ce-ac6e-47e9b8c9add8" providerId="ADAL" clId="{603AE80A-F1E5-4440-A1DA-3F5077AD0542}" dt="2023-04-02T12:33:58.018" v="182" actId="20577"/>
          <ac:spMkLst>
            <pc:docMk/>
            <pc:sldMk cId="1101383344" sldId="384"/>
            <ac:spMk id="3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37:51.217" v="240"/>
          <ac:picMkLst>
            <pc:docMk/>
            <pc:sldMk cId="1101383344" sldId="384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38:23.889" v="241"/>
          <ac:picMkLst>
            <pc:docMk/>
            <pc:sldMk cId="1101383344" sldId="384"/>
            <ac:picMk id="11" creationId="{13199608-7774-0D10-D77C-769CB9B695F3}"/>
          </ac:picMkLst>
        </pc:picChg>
        <pc:picChg chg="add mod">
          <ac:chgData name="Radim Boháč" userId="e5098a9a-6a28-40ce-ac6e-47e9b8c9add8" providerId="ADAL" clId="{603AE80A-F1E5-4440-A1DA-3F5077AD0542}" dt="2023-04-03T06:38:23.889" v="241"/>
          <ac:picMkLst>
            <pc:docMk/>
            <pc:sldMk cId="1101383344" sldId="384"/>
            <ac:picMk id="12" creationId="{5719E59D-B934-0699-BD37-FC0304AB4FBF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41:38.963" v="244"/>
        <pc:sldMkLst>
          <pc:docMk/>
          <pc:sldMk cId="1671897341" sldId="385"/>
        </pc:sldMkLst>
        <pc:spChg chg="mod">
          <ac:chgData name="Radim Boháč" userId="e5098a9a-6a28-40ce-ac6e-47e9b8c9add8" providerId="ADAL" clId="{603AE80A-F1E5-4440-A1DA-3F5077AD0542}" dt="2023-04-02T12:44:04.101" v="184" actId="20577"/>
          <ac:spMkLst>
            <pc:docMk/>
            <pc:sldMk cId="1671897341" sldId="385"/>
            <ac:spMk id="3" creationId="{FA8CC2E3-78C7-401D-8B6F-791D7C471981}"/>
          </ac:spMkLst>
        </pc:spChg>
        <pc:picChg chg="del">
          <ac:chgData name="Radim Boháč" userId="e5098a9a-6a28-40ce-ac6e-47e9b8c9add8" providerId="ADAL" clId="{603AE80A-F1E5-4440-A1DA-3F5077AD0542}" dt="2023-04-03T06:38:32.249" v="243"/>
          <ac:picMkLst>
            <pc:docMk/>
            <pc:sldMk cId="1671897341" sldId="385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41:38.963" v="244"/>
          <ac:picMkLst>
            <pc:docMk/>
            <pc:sldMk cId="1671897341" sldId="385"/>
            <ac:picMk id="11" creationId="{A44C1597-DB29-001D-83BC-572E74F8FBC8}"/>
          </ac:picMkLst>
        </pc:picChg>
        <pc:picChg chg="add mod">
          <ac:chgData name="Radim Boháč" userId="e5098a9a-6a28-40ce-ac6e-47e9b8c9add8" providerId="ADAL" clId="{603AE80A-F1E5-4440-A1DA-3F5077AD0542}" dt="2023-04-03T06:41:38.963" v="244"/>
          <ac:picMkLst>
            <pc:docMk/>
            <pc:sldMk cId="1671897341" sldId="385"/>
            <ac:picMk id="12" creationId="{4DBC927F-5997-000D-C772-D7637878E4F7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42:59.843" v="247"/>
        <pc:sldMkLst>
          <pc:docMk/>
          <pc:sldMk cId="982792295" sldId="386"/>
        </pc:sldMkLst>
        <pc:picChg chg="del">
          <ac:chgData name="Radim Boháč" userId="e5098a9a-6a28-40ce-ac6e-47e9b8c9add8" providerId="ADAL" clId="{603AE80A-F1E5-4440-A1DA-3F5077AD0542}" dt="2023-04-03T06:41:58.786" v="246"/>
          <ac:picMkLst>
            <pc:docMk/>
            <pc:sldMk cId="982792295" sldId="386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42:59.843" v="247"/>
          <ac:picMkLst>
            <pc:docMk/>
            <pc:sldMk cId="982792295" sldId="386"/>
            <ac:picMk id="11" creationId="{5677AF3C-0644-16F6-2376-88EAC44658E5}"/>
          </ac:picMkLst>
        </pc:picChg>
        <pc:picChg chg="add mod">
          <ac:chgData name="Radim Boháč" userId="e5098a9a-6a28-40ce-ac6e-47e9b8c9add8" providerId="ADAL" clId="{603AE80A-F1E5-4440-A1DA-3F5077AD0542}" dt="2023-04-03T06:42:59.843" v="247"/>
          <ac:picMkLst>
            <pc:docMk/>
            <pc:sldMk cId="982792295" sldId="386"/>
            <ac:picMk id="12" creationId="{02CE7CE6-78D4-0B4A-0B52-A197E7641483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49:04.795" v="253"/>
        <pc:sldMkLst>
          <pc:docMk/>
          <pc:sldMk cId="2974789382" sldId="387"/>
        </pc:sldMkLst>
        <pc:picChg chg="del">
          <ac:chgData name="Radim Boháč" userId="e5098a9a-6a28-40ce-ac6e-47e9b8c9add8" providerId="ADAL" clId="{603AE80A-F1E5-4440-A1DA-3F5077AD0542}" dt="2023-04-03T06:43:12.344" v="249"/>
          <ac:picMkLst>
            <pc:docMk/>
            <pc:sldMk cId="2974789382" sldId="387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45:21.668" v="250"/>
          <ac:picMkLst>
            <pc:docMk/>
            <pc:sldMk cId="2974789382" sldId="387"/>
            <ac:picMk id="11" creationId="{91A335F9-C657-18DB-A3A1-62D93A6B9448}"/>
          </ac:picMkLst>
        </pc:picChg>
        <pc:picChg chg="add del mod">
          <ac:chgData name="Radim Boháč" userId="e5098a9a-6a28-40ce-ac6e-47e9b8c9add8" providerId="ADAL" clId="{603AE80A-F1E5-4440-A1DA-3F5077AD0542}" dt="2023-04-03T06:46:57.323" v="252"/>
          <ac:picMkLst>
            <pc:docMk/>
            <pc:sldMk cId="2974789382" sldId="387"/>
            <ac:picMk id="12" creationId="{DC33E723-408C-3774-4DC4-D99DC167AF5C}"/>
          </ac:picMkLst>
        </pc:picChg>
        <pc:picChg chg="add del mod ord">
          <ac:chgData name="Radim Boháč" userId="e5098a9a-6a28-40ce-ac6e-47e9b8c9add8" providerId="ADAL" clId="{603AE80A-F1E5-4440-A1DA-3F5077AD0542}" dt="2023-04-03T06:49:04.795" v="253"/>
          <ac:picMkLst>
            <pc:docMk/>
            <pc:sldMk cId="2974789382" sldId="387"/>
            <ac:picMk id="15" creationId="{B40176B4-11A7-7D5D-1A6F-5687BF8A7816}"/>
          </ac:picMkLst>
        </pc:picChg>
        <pc:picChg chg="add mod">
          <ac:chgData name="Radim Boháč" userId="e5098a9a-6a28-40ce-ac6e-47e9b8c9add8" providerId="ADAL" clId="{603AE80A-F1E5-4440-A1DA-3F5077AD0542}" dt="2023-04-03T06:49:04.795" v="253"/>
          <ac:picMkLst>
            <pc:docMk/>
            <pc:sldMk cId="2974789382" sldId="387"/>
            <ac:picMk id="16" creationId="{C28532E7-C04D-8EF5-59E2-EE6E44D3B7D5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49:39.065" v="256"/>
        <pc:sldMkLst>
          <pc:docMk/>
          <pc:sldMk cId="2844030257" sldId="388"/>
        </pc:sldMkLst>
        <pc:picChg chg="del">
          <ac:chgData name="Radim Boháč" userId="e5098a9a-6a28-40ce-ac6e-47e9b8c9add8" providerId="ADAL" clId="{603AE80A-F1E5-4440-A1DA-3F5077AD0542}" dt="2023-04-03T06:49:09.249" v="255"/>
          <ac:picMkLst>
            <pc:docMk/>
            <pc:sldMk cId="2844030257" sldId="388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49:39.065" v="256"/>
          <ac:picMkLst>
            <pc:docMk/>
            <pc:sldMk cId="2844030257" sldId="388"/>
            <ac:picMk id="14" creationId="{4D01206C-4381-497D-A165-D449054C0A89}"/>
          </ac:picMkLst>
        </pc:picChg>
        <pc:picChg chg="add mod">
          <ac:chgData name="Radim Boháč" userId="e5098a9a-6a28-40ce-ac6e-47e9b8c9add8" providerId="ADAL" clId="{603AE80A-F1E5-4440-A1DA-3F5077AD0542}" dt="2023-04-03T06:49:39.065" v="256"/>
          <ac:picMkLst>
            <pc:docMk/>
            <pc:sldMk cId="2844030257" sldId="388"/>
            <ac:picMk id="15" creationId="{3BC2FEEB-E061-B112-23D3-47DA6A4117B4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50:59.925" v="259"/>
        <pc:sldMkLst>
          <pc:docMk/>
          <pc:sldMk cId="308046149" sldId="389"/>
        </pc:sldMkLst>
        <pc:picChg chg="del">
          <ac:chgData name="Radim Boháč" userId="e5098a9a-6a28-40ce-ac6e-47e9b8c9add8" providerId="ADAL" clId="{603AE80A-F1E5-4440-A1DA-3F5077AD0542}" dt="2023-04-03T06:49:44.777" v="258"/>
          <ac:picMkLst>
            <pc:docMk/>
            <pc:sldMk cId="308046149" sldId="389"/>
            <ac:picMk id="5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50:59.925" v="259"/>
          <ac:picMkLst>
            <pc:docMk/>
            <pc:sldMk cId="308046149" sldId="389"/>
            <ac:picMk id="11" creationId="{3E3A4794-C2ED-6A9A-9E2E-3A581877D9B3}"/>
          </ac:picMkLst>
        </pc:picChg>
        <pc:picChg chg="add mod">
          <ac:chgData name="Radim Boháč" userId="e5098a9a-6a28-40ce-ac6e-47e9b8c9add8" providerId="ADAL" clId="{603AE80A-F1E5-4440-A1DA-3F5077AD0542}" dt="2023-04-03T06:50:59.925" v="259"/>
          <ac:picMkLst>
            <pc:docMk/>
            <pc:sldMk cId="308046149" sldId="389"/>
            <ac:picMk id="12" creationId="{606AF9B8-641F-84A6-CC85-338FA6685954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52:47.029" v="262"/>
        <pc:sldMkLst>
          <pc:docMk/>
          <pc:sldMk cId="3129718099" sldId="390"/>
        </pc:sldMkLst>
        <pc:picChg chg="del">
          <ac:chgData name="Radim Boháč" userId="e5098a9a-6a28-40ce-ac6e-47e9b8c9add8" providerId="ADAL" clId="{603AE80A-F1E5-4440-A1DA-3F5077AD0542}" dt="2023-04-03T06:51:13.271" v="261"/>
          <ac:picMkLst>
            <pc:docMk/>
            <pc:sldMk cId="3129718099" sldId="390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52:47.029" v="262"/>
          <ac:picMkLst>
            <pc:docMk/>
            <pc:sldMk cId="3129718099" sldId="390"/>
            <ac:picMk id="11" creationId="{8440E39B-FE66-7187-6335-A96494667314}"/>
          </ac:picMkLst>
        </pc:picChg>
        <pc:picChg chg="add mod">
          <ac:chgData name="Radim Boháč" userId="e5098a9a-6a28-40ce-ac6e-47e9b8c9add8" providerId="ADAL" clId="{603AE80A-F1E5-4440-A1DA-3F5077AD0542}" dt="2023-04-03T06:52:47.029" v="262"/>
          <ac:picMkLst>
            <pc:docMk/>
            <pc:sldMk cId="3129718099" sldId="390"/>
            <ac:picMk id="12" creationId="{80C4B4FB-9B63-4DDA-F163-6CE1FC1F59A5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57:05.891" v="265"/>
        <pc:sldMkLst>
          <pc:docMk/>
          <pc:sldMk cId="2287703242" sldId="391"/>
        </pc:sldMkLst>
        <pc:picChg chg="del">
          <ac:chgData name="Radim Boháč" userId="e5098a9a-6a28-40ce-ac6e-47e9b8c9add8" providerId="ADAL" clId="{603AE80A-F1E5-4440-A1DA-3F5077AD0542}" dt="2023-04-03T06:53:13.420" v="264"/>
          <ac:picMkLst>
            <pc:docMk/>
            <pc:sldMk cId="2287703242" sldId="391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57:05.891" v="265"/>
          <ac:picMkLst>
            <pc:docMk/>
            <pc:sldMk cId="2287703242" sldId="391"/>
            <ac:picMk id="11" creationId="{2C492FEE-66C6-BBE0-C0F5-968AB6C5D364}"/>
          </ac:picMkLst>
        </pc:picChg>
        <pc:picChg chg="add mod">
          <ac:chgData name="Radim Boháč" userId="e5098a9a-6a28-40ce-ac6e-47e9b8c9add8" providerId="ADAL" clId="{603AE80A-F1E5-4440-A1DA-3F5077AD0542}" dt="2023-04-03T06:57:05.891" v="265"/>
          <ac:picMkLst>
            <pc:docMk/>
            <pc:sldMk cId="2287703242" sldId="391"/>
            <ac:picMk id="12" creationId="{9EA8E30B-D487-E9B0-43AB-7BF21E336605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58:56.944" v="268"/>
        <pc:sldMkLst>
          <pc:docMk/>
          <pc:sldMk cId="880115731" sldId="392"/>
        </pc:sldMkLst>
        <pc:picChg chg="del">
          <ac:chgData name="Radim Boháč" userId="e5098a9a-6a28-40ce-ac6e-47e9b8c9add8" providerId="ADAL" clId="{603AE80A-F1E5-4440-A1DA-3F5077AD0542}" dt="2023-04-03T06:57:14.922" v="267"/>
          <ac:picMkLst>
            <pc:docMk/>
            <pc:sldMk cId="880115731" sldId="392"/>
            <ac:picMk id="8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58:56.944" v="268"/>
          <ac:picMkLst>
            <pc:docMk/>
            <pc:sldMk cId="880115731" sldId="392"/>
            <ac:picMk id="12" creationId="{14BBB706-040C-823C-707D-B864044D1D56}"/>
          </ac:picMkLst>
        </pc:picChg>
        <pc:picChg chg="add mod">
          <ac:chgData name="Radim Boháč" userId="e5098a9a-6a28-40ce-ac6e-47e9b8c9add8" providerId="ADAL" clId="{603AE80A-F1E5-4440-A1DA-3F5077AD0542}" dt="2023-04-03T06:58:56.944" v="268"/>
          <ac:picMkLst>
            <pc:docMk/>
            <pc:sldMk cId="880115731" sldId="392"/>
            <ac:picMk id="13" creationId="{12E32D73-61BD-2E80-09FD-C601D9DFED31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7:03:20.250" v="271"/>
        <pc:sldMkLst>
          <pc:docMk/>
          <pc:sldMk cId="785322826" sldId="393"/>
        </pc:sldMkLst>
        <pc:picChg chg="del">
          <ac:chgData name="Radim Boháč" userId="e5098a9a-6a28-40ce-ac6e-47e9b8c9add8" providerId="ADAL" clId="{603AE80A-F1E5-4440-A1DA-3F5077AD0542}" dt="2023-04-03T06:59:16.044" v="270"/>
          <ac:picMkLst>
            <pc:docMk/>
            <pc:sldMk cId="785322826" sldId="393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7:03:20.250" v="271"/>
          <ac:picMkLst>
            <pc:docMk/>
            <pc:sldMk cId="785322826" sldId="393"/>
            <ac:picMk id="12" creationId="{7F5C2FB1-1FB5-2CE4-1BA4-9FDAA568A575}"/>
          </ac:picMkLst>
        </pc:picChg>
        <pc:picChg chg="add mod">
          <ac:chgData name="Radim Boháč" userId="e5098a9a-6a28-40ce-ac6e-47e9b8c9add8" providerId="ADAL" clId="{603AE80A-F1E5-4440-A1DA-3F5077AD0542}" dt="2023-04-03T07:03:20.250" v="271"/>
          <ac:picMkLst>
            <pc:docMk/>
            <pc:sldMk cId="785322826" sldId="393"/>
            <ac:picMk id="13" creationId="{B0C3F736-461B-1139-4BC2-3B91A4DD5E3E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7:05:39.931" v="274"/>
        <pc:sldMkLst>
          <pc:docMk/>
          <pc:sldMk cId="1828007357" sldId="394"/>
        </pc:sldMkLst>
        <pc:picChg chg="del">
          <ac:chgData name="Radim Boháč" userId="e5098a9a-6a28-40ce-ac6e-47e9b8c9add8" providerId="ADAL" clId="{603AE80A-F1E5-4440-A1DA-3F5077AD0542}" dt="2023-04-03T07:03:29.094" v="273"/>
          <ac:picMkLst>
            <pc:docMk/>
            <pc:sldMk cId="1828007357" sldId="394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7:05:39.931" v="274"/>
          <ac:picMkLst>
            <pc:docMk/>
            <pc:sldMk cId="1828007357" sldId="394"/>
            <ac:picMk id="11" creationId="{4559452D-C57B-22FA-3B8D-4D36150D7596}"/>
          </ac:picMkLst>
        </pc:picChg>
        <pc:picChg chg="add mod">
          <ac:chgData name="Radim Boháč" userId="e5098a9a-6a28-40ce-ac6e-47e9b8c9add8" providerId="ADAL" clId="{603AE80A-F1E5-4440-A1DA-3F5077AD0542}" dt="2023-04-03T07:05:39.931" v="274"/>
          <ac:picMkLst>
            <pc:docMk/>
            <pc:sldMk cId="1828007357" sldId="394"/>
            <ac:picMk id="12" creationId="{43CD5656-B219-396B-0886-E59A7CF2C5C0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7:10:06.633" v="277"/>
        <pc:sldMkLst>
          <pc:docMk/>
          <pc:sldMk cId="1625956451" sldId="395"/>
        </pc:sldMkLst>
        <pc:picChg chg="del">
          <ac:chgData name="Radim Boháč" userId="e5098a9a-6a28-40ce-ac6e-47e9b8c9add8" providerId="ADAL" clId="{603AE80A-F1E5-4440-A1DA-3F5077AD0542}" dt="2023-04-03T07:05:56.539" v="276"/>
          <ac:picMkLst>
            <pc:docMk/>
            <pc:sldMk cId="1625956451" sldId="395"/>
            <ac:picMk id="9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7:10:06.633" v="277"/>
          <ac:picMkLst>
            <pc:docMk/>
            <pc:sldMk cId="1625956451" sldId="395"/>
            <ac:picMk id="11" creationId="{648A6B9E-9403-E952-AD0B-64593749FFB4}"/>
          </ac:picMkLst>
        </pc:picChg>
        <pc:picChg chg="add mod">
          <ac:chgData name="Radim Boháč" userId="e5098a9a-6a28-40ce-ac6e-47e9b8c9add8" providerId="ADAL" clId="{603AE80A-F1E5-4440-A1DA-3F5077AD0542}" dt="2023-04-03T07:10:06.633" v="277"/>
          <ac:picMkLst>
            <pc:docMk/>
            <pc:sldMk cId="1625956451" sldId="395"/>
            <ac:picMk id="12" creationId="{B970FE64-2679-0365-178A-6841352EA7AC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7:14:17.846" v="280"/>
        <pc:sldMkLst>
          <pc:docMk/>
          <pc:sldMk cId="4240880797" sldId="396"/>
        </pc:sldMkLst>
        <pc:picChg chg="del">
          <ac:chgData name="Radim Boháč" userId="e5098a9a-6a28-40ce-ac6e-47e9b8c9add8" providerId="ADAL" clId="{603AE80A-F1E5-4440-A1DA-3F5077AD0542}" dt="2023-04-03T07:11:12.652" v="279"/>
          <ac:picMkLst>
            <pc:docMk/>
            <pc:sldMk cId="4240880797" sldId="396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7:14:17.846" v="280"/>
          <ac:picMkLst>
            <pc:docMk/>
            <pc:sldMk cId="4240880797" sldId="396"/>
            <ac:picMk id="11" creationId="{D2F1167E-82A4-3DF2-B53B-23DF61636F57}"/>
          </ac:picMkLst>
        </pc:picChg>
        <pc:picChg chg="add mod">
          <ac:chgData name="Radim Boháč" userId="e5098a9a-6a28-40ce-ac6e-47e9b8c9add8" providerId="ADAL" clId="{603AE80A-F1E5-4440-A1DA-3F5077AD0542}" dt="2023-04-03T07:14:17.846" v="280"/>
          <ac:picMkLst>
            <pc:docMk/>
            <pc:sldMk cId="4240880797" sldId="396"/>
            <ac:picMk id="12" creationId="{420D1066-46E6-A226-CBA0-1A71073A62FD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7:14:54.872" v="283"/>
        <pc:sldMkLst>
          <pc:docMk/>
          <pc:sldMk cId="2788689716" sldId="397"/>
        </pc:sldMkLst>
        <pc:picChg chg="del">
          <ac:chgData name="Radim Boháč" userId="e5098a9a-6a28-40ce-ac6e-47e9b8c9add8" providerId="ADAL" clId="{603AE80A-F1E5-4440-A1DA-3F5077AD0542}" dt="2023-04-03T07:14:25.436" v="282"/>
          <ac:picMkLst>
            <pc:docMk/>
            <pc:sldMk cId="2788689716" sldId="397"/>
            <ac:picMk id="7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7:14:54.872" v="283"/>
          <ac:picMkLst>
            <pc:docMk/>
            <pc:sldMk cId="2788689716" sldId="397"/>
            <ac:picMk id="12" creationId="{BAEB5470-E46B-BC89-9EF4-DACFA3CBB614}"/>
          </ac:picMkLst>
        </pc:picChg>
        <pc:picChg chg="add mod">
          <ac:chgData name="Radim Boháč" userId="e5098a9a-6a28-40ce-ac6e-47e9b8c9add8" providerId="ADAL" clId="{603AE80A-F1E5-4440-A1DA-3F5077AD0542}" dt="2023-04-03T07:14:54.872" v="283"/>
          <ac:picMkLst>
            <pc:docMk/>
            <pc:sldMk cId="2788689716" sldId="397"/>
            <ac:picMk id="13" creationId="{50209248-D0F8-0376-D6DE-A118392D7E92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7:18:16.850" v="286"/>
        <pc:sldMkLst>
          <pc:docMk/>
          <pc:sldMk cId="3070466096" sldId="398"/>
        </pc:sldMkLst>
        <pc:picChg chg="del">
          <ac:chgData name="Radim Boháč" userId="e5098a9a-6a28-40ce-ac6e-47e9b8c9add8" providerId="ADAL" clId="{603AE80A-F1E5-4440-A1DA-3F5077AD0542}" dt="2023-04-03T07:15:01.914" v="285"/>
          <ac:picMkLst>
            <pc:docMk/>
            <pc:sldMk cId="3070466096" sldId="398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7:18:16.850" v="286"/>
          <ac:picMkLst>
            <pc:docMk/>
            <pc:sldMk cId="3070466096" sldId="398"/>
            <ac:picMk id="12" creationId="{40AE628F-DE86-D579-348A-CC77A34B5179}"/>
          </ac:picMkLst>
        </pc:picChg>
        <pc:picChg chg="add mod">
          <ac:chgData name="Radim Boháč" userId="e5098a9a-6a28-40ce-ac6e-47e9b8c9add8" providerId="ADAL" clId="{603AE80A-F1E5-4440-A1DA-3F5077AD0542}" dt="2023-04-03T07:18:16.850" v="286"/>
          <ac:picMkLst>
            <pc:docMk/>
            <pc:sldMk cId="3070466096" sldId="398"/>
            <ac:picMk id="13" creationId="{E72F437B-C3D9-7D30-8CBA-D0CF0C239B42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7:18:51.868" v="289"/>
        <pc:sldMkLst>
          <pc:docMk/>
          <pc:sldMk cId="3289953694" sldId="399"/>
        </pc:sldMkLst>
        <pc:picChg chg="del">
          <ac:chgData name="Radim Boháč" userId="e5098a9a-6a28-40ce-ac6e-47e9b8c9add8" providerId="ADAL" clId="{603AE80A-F1E5-4440-A1DA-3F5077AD0542}" dt="2023-04-03T07:18:21.882" v="288"/>
          <ac:picMkLst>
            <pc:docMk/>
            <pc:sldMk cId="3289953694" sldId="399"/>
            <ac:picMk id="5" creationId="{37798CD4-5C79-4BBD-8815-1A4D9888562D}"/>
          </ac:picMkLst>
        </pc:picChg>
        <pc:picChg chg="add del mod">
          <ac:chgData name="Radim Boháč" userId="e5098a9a-6a28-40ce-ac6e-47e9b8c9add8" providerId="ADAL" clId="{603AE80A-F1E5-4440-A1DA-3F5077AD0542}" dt="2023-04-03T07:18:51.868" v="289"/>
          <ac:picMkLst>
            <pc:docMk/>
            <pc:sldMk cId="3289953694" sldId="399"/>
            <ac:picMk id="11" creationId="{DB0B17F4-849D-A3BC-8903-78A153A0C57C}"/>
          </ac:picMkLst>
        </pc:picChg>
        <pc:picChg chg="add mod">
          <ac:chgData name="Radim Boháč" userId="e5098a9a-6a28-40ce-ac6e-47e9b8c9add8" providerId="ADAL" clId="{603AE80A-F1E5-4440-A1DA-3F5077AD0542}" dt="2023-04-03T07:18:51.868" v="289"/>
          <ac:picMkLst>
            <pc:docMk/>
            <pc:sldMk cId="3289953694" sldId="399"/>
            <ac:picMk id="12" creationId="{5FC44898-3FB1-41CC-3D8D-C6C7AB7A71F3}"/>
          </ac:picMkLst>
        </pc:picChg>
      </pc:sldChg>
      <pc:sldChg chg="addSp delSp modSp mod modTransition modAnim">
        <pc:chgData name="Radim Boháč" userId="e5098a9a-6a28-40ce-ac6e-47e9b8c9add8" providerId="ADAL" clId="{603AE80A-F1E5-4440-A1DA-3F5077AD0542}" dt="2023-04-03T06:09:02.980" v="199"/>
        <pc:sldMkLst>
          <pc:docMk/>
          <pc:sldMk cId="2181192523" sldId="400"/>
        </pc:sldMkLst>
        <pc:picChg chg="del">
          <ac:chgData name="Radim Boháč" userId="e5098a9a-6a28-40ce-ac6e-47e9b8c9add8" providerId="ADAL" clId="{603AE80A-F1E5-4440-A1DA-3F5077AD0542}" dt="2023-04-03T06:06:58.727" v="198"/>
          <ac:picMkLst>
            <pc:docMk/>
            <pc:sldMk cId="2181192523" sldId="400"/>
            <ac:picMk id="6" creationId="{00000000-0000-0000-0000-000000000000}"/>
          </ac:picMkLst>
        </pc:picChg>
        <pc:picChg chg="add del mod ord">
          <ac:chgData name="Radim Boháč" userId="e5098a9a-6a28-40ce-ac6e-47e9b8c9add8" providerId="ADAL" clId="{603AE80A-F1E5-4440-A1DA-3F5077AD0542}" dt="2023-04-03T06:09:02.980" v="199"/>
          <ac:picMkLst>
            <pc:docMk/>
            <pc:sldMk cId="2181192523" sldId="400"/>
            <ac:picMk id="11" creationId="{7B561496-EFE5-ECDC-478B-36493C4C249F}"/>
          </ac:picMkLst>
        </pc:picChg>
        <pc:picChg chg="add mod">
          <ac:chgData name="Radim Boháč" userId="e5098a9a-6a28-40ce-ac6e-47e9b8c9add8" providerId="ADAL" clId="{603AE80A-F1E5-4440-A1DA-3F5077AD0542}" dt="2023-04-03T06:09:02.980" v="199"/>
          <ac:picMkLst>
            <pc:docMk/>
            <pc:sldMk cId="2181192523" sldId="400"/>
            <ac:picMk id="12" creationId="{9459243B-BD12-CCCC-026A-313E694584DF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8BB7B7-ADB1-4548-B1DC-5139C8E0F2B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DB3E167-4125-4D4F-A936-7BCFCE2B8C20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Subjekty finanční správy</a:t>
          </a:r>
        </a:p>
      </dgm:t>
    </dgm:pt>
    <dgm:pt modelId="{1C1D12F8-B82C-4528-BF3D-776AE7114C61}" type="parTrans" cxnId="{804F3265-22F7-46F1-98B9-C50830E967A5}">
      <dgm:prSet/>
      <dgm:spPr/>
      <dgm:t>
        <a:bodyPr/>
        <a:lstStyle/>
        <a:p>
          <a:endParaRPr lang="cs-CZ"/>
        </a:p>
      </dgm:t>
    </dgm:pt>
    <dgm:pt modelId="{01D5D7C7-76F2-4323-9749-2870508BC931}" type="sibTrans" cxnId="{804F3265-22F7-46F1-98B9-C50830E967A5}">
      <dgm:prSet/>
      <dgm:spPr/>
      <dgm:t>
        <a:bodyPr/>
        <a:lstStyle/>
        <a:p>
          <a:endParaRPr lang="cs-CZ"/>
        </a:p>
      </dgm:t>
    </dgm:pt>
    <dgm:pt modelId="{9DCDAF96-56CE-4C27-A000-755F69E58972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regulace (MF)</a:t>
          </a:r>
        </a:p>
      </dgm:t>
    </dgm:pt>
    <dgm:pt modelId="{64BE40F2-6AA7-42D6-8BAA-2D853B8EBBD3}" type="parTrans" cxnId="{2C3F7639-B84A-43C5-BF6A-D72B0C9AF5C5}">
      <dgm:prSet/>
      <dgm:spPr/>
      <dgm:t>
        <a:bodyPr/>
        <a:lstStyle/>
        <a:p>
          <a:endParaRPr lang="cs-CZ"/>
        </a:p>
      </dgm:t>
    </dgm:pt>
    <dgm:pt modelId="{1DCA7208-76C6-4EA1-B815-C932093C0A20}" type="sibTrans" cxnId="{2C3F7639-B84A-43C5-BF6A-D72B0C9AF5C5}">
      <dgm:prSet/>
      <dgm:spPr/>
      <dgm:t>
        <a:bodyPr/>
        <a:lstStyle/>
        <a:p>
          <a:endParaRPr lang="cs-CZ"/>
        </a:p>
      </dgm:t>
    </dgm:pt>
    <dgm:pt modelId="{E666E1D8-FC1A-40B4-A85A-317B24D87901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Poskytovatelé finančních služeb</a:t>
          </a:r>
        </a:p>
      </dgm:t>
    </dgm:pt>
    <dgm:pt modelId="{344BACE7-6A82-412E-8A39-D0822B0325CB}" type="parTrans" cxnId="{6A5C6C0D-96D8-4573-AC91-773EADD70361}">
      <dgm:prSet/>
      <dgm:spPr/>
      <dgm:t>
        <a:bodyPr/>
        <a:lstStyle/>
        <a:p>
          <a:endParaRPr lang="cs-CZ"/>
        </a:p>
      </dgm:t>
    </dgm:pt>
    <dgm:pt modelId="{8EF0B3D5-FEB9-4D27-A29A-50EA85B8E6C6}" type="sibTrans" cxnId="{6A5C6C0D-96D8-4573-AC91-773EADD70361}">
      <dgm:prSet/>
      <dgm:spPr/>
      <dgm:t>
        <a:bodyPr/>
        <a:lstStyle/>
        <a:p>
          <a:endParaRPr lang="cs-CZ"/>
        </a:p>
      </dgm:t>
    </dgm:pt>
    <dgm:pt modelId="{5098C78F-1124-419E-B75D-B8AAC37680EC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finanční instituce</a:t>
          </a:r>
        </a:p>
      </dgm:t>
    </dgm:pt>
    <dgm:pt modelId="{A647ECDE-3471-48AC-8F6A-019F8D88E9C7}" type="parTrans" cxnId="{45D1AFA9-3A54-4367-AB63-FBFCA2AE75F2}">
      <dgm:prSet/>
      <dgm:spPr/>
      <dgm:t>
        <a:bodyPr/>
        <a:lstStyle/>
        <a:p>
          <a:endParaRPr lang="cs-CZ"/>
        </a:p>
      </dgm:t>
    </dgm:pt>
    <dgm:pt modelId="{2B4BBA66-CCE9-4613-AFCE-0F1C5F950776}" type="sibTrans" cxnId="{45D1AFA9-3A54-4367-AB63-FBFCA2AE75F2}">
      <dgm:prSet/>
      <dgm:spPr/>
      <dgm:t>
        <a:bodyPr/>
        <a:lstStyle/>
        <a:p>
          <a:endParaRPr lang="cs-CZ"/>
        </a:p>
      </dgm:t>
    </dgm:pt>
    <dgm:pt modelId="{2B7533CF-A7DD-4B1F-B3E6-D1A18983C0C7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Uživatelé finančních služeb</a:t>
          </a:r>
        </a:p>
      </dgm:t>
    </dgm:pt>
    <dgm:pt modelId="{A95463F1-B6AA-4D24-80FF-17C9458F2C7A}" type="parTrans" cxnId="{41560868-B5C6-4168-B0D5-7CA4CE4AC6B1}">
      <dgm:prSet/>
      <dgm:spPr/>
      <dgm:t>
        <a:bodyPr/>
        <a:lstStyle/>
        <a:p>
          <a:endParaRPr lang="cs-CZ"/>
        </a:p>
      </dgm:t>
    </dgm:pt>
    <dgm:pt modelId="{74A4C010-E185-4182-93BB-CD2898B22090}" type="sibTrans" cxnId="{41560868-B5C6-4168-B0D5-7CA4CE4AC6B1}">
      <dgm:prSet/>
      <dgm:spPr/>
      <dgm:t>
        <a:bodyPr/>
        <a:lstStyle/>
        <a:p>
          <a:endParaRPr lang="cs-CZ"/>
        </a:p>
      </dgm:t>
    </dgm:pt>
    <dgm:pt modelId="{FF877ED4-CBAB-4F50-961D-2C1F9A6475E8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vkladatelé</a:t>
          </a:r>
        </a:p>
      </dgm:t>
    </dgm:pt>
    <dgm:pt modelId="{E21BFFB3-0F6A-4F8C-97AF-7BF29E430C50}" type="parTrans" cxnId="{433345EB-7E54-4E3C-A4F3-D31F47D1AD4F}">
      <dgm:prSet/>
      <dgm:spPr/>
      <dgm:t>
        <a:bodyPr/>
        <a:lstStyle/>
        <a:p>
          <a:endParaRPr lang="cs-CZ"/>
        </a:p>
      </dgm:t>
    </dgm:pt>
    <dgm:pt modelId="{1587A14E-D667-4534-948C-5955AEF1625D}" type="sibTrans" cxnId="{433345EB-7E54-4E3C-A4F3-D31F47D1AD4F}">
      <dgm:prSet/>
      <dgm:spPr/>
      <dgm:t>
        <a:bodyPr/>
        <a:lstStyle/>
        <a:p>
          <a:endParaRPr lang="cs-CZ"/>
        </a:p>
      </dgm:t>
    </dgm:pt>
    <dgm:pt modelId="{4BE6AEC4-4383-4D24-859D-E41FE31AD656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investoři</a:t>
          </a:r>
        </a:p>
      </dgm:t>
    </dgm:pt>
    <dgm:pt modelId="{4FB0F10A-4327-4B44-8BAB-F1EC972C732A}" type="parTrans" cxnId="{C6FDF10A-E036-4615-8006-AA966EBFC509}">
      <dgm:prSet/>
      <dgm:spPr/>
      <dgm:t>
        <a:bodyPr/>
        <a:lstStyle/>
        <a:p>
          <a:endParaRPr lang="cs-CZ"/>
        </a:p>
      </dgm:t>
    </dgm:pt>
    <dgm:pt modelId="{D900C647-4E23-428D-A52D-3B9CB862458B}" type="sibTrans" cxnId="{C6FDF10A-E036-4615-8006-AA966EBFC509}">
      <dgm:prSet/>
      <dgm:spPr/>
      <dgm:t>
        <a:bodyPr/>
        <a:lstStyle/>
        <a:p>
          <a:endParaRPr lang="cs-CZ"/>
        </a:p>
      </dgm:t>
    </dgm:pt>
    <dgm:pt modelId="{25E4EEAD-9588-4712-B783-77149B6D4895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emitenti…</a:t>
          </a:r>
        </a:p>
      </dgm:t>
    </dgm:pt>
    <dgm:pt modelId="{588412CA-305D-4202-94F6-8EE463F40811}" type="parTrans" cxnId="{8992A030-B741-437F-AEF3-C11EFB0D9781}">
      <dgm:prSet/>
      <dgm:spPr/>
      <dgm:t>
        <a:bodyPr/>
        <a:lstStyle/>
        <a:p>
          <a:endParaRPr lang="cs-CZ"/>
        </a:p>
      </dgm:t>
    </dgm:pt>
    <dgm:pt modelId="{5C1601E8-4F4A-4C33-B52A-FD3E0A0705F6}" type="sibTrans" cxnId="{8992A030-B741-437F-AEF3-C11EFB0D9781}">
      <dgm:prSet/>
      <dgm:spPr/>
      <dgm:t>
        <a:bodyPr/>
        <a:lstStyle/>
        <a:p>
          <a:endParaRPr lang="cs-CZ"/>
        </a:p>
      </dgm:t>
    </dgm:pt>
    <dgm:pt modelId="{0548197E-99AB-440D-88FD-3E2C91D603CF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dohled (ČNB)</a:t>
          </a:r>
        </a:p>
      </dgm:t>
    </dgm:pt>
    <dgm:pt modelId="{3930D620-8E4E-4EED-9C17-B39D2E58CD43}" type="parTrans" cxnId="{8FAB998D-7D06-4B17-ADE1-BCF819FBAAC9}">
      <dgm:prSet/>
      <dgm:spPr/>
      <dgm:t>
        <a:bodyPr/>
        <a:lstStyle/>
        <a:p>
          <a:endParaRPr lang="cs-CZ"/>
        </a:p>
      </dgm:t>
    </dgm:pt>
    <dgm:pt modelId="{DD71CE77-826B-4227-8BBA-D90004C460D4}" type="sibTrans" cxnId="{8FAB998D-7D06-4B17-ADE1-BCF819FBAAC9}">
      <dgm:prSet/>
      <dgm:spPr/>
      <dgm:t>
        <a:bodyPr/>
        <a:lstStyle/>
        <a:p>
          <a:endParaRPr lang="cs-CZ"/>
        </a:p>
      </dgm:t>
    </dgm:pt>
    <dgm:pt modelId="{7029C1F9-A2DE-474F-AAFA-7592F2EF9711}" type="pres">
      <dgm:prSet presAssocID="{E08BB7B7-ADB1-4548-B1DC-5139C8E0F2BA}" presName="Name0" presStyleCnt="0">
        <dgm:presLayoutVars>
          <dgm:dir/>
          <dgm:animLvl val="lvl"/>
          <dgm:resizeHandles val="exact"/>
        </dgm:presLayoutVars>
      </dgm:prSet>
      <dgm:spPr/>
    </dgm:pt>
    <dgm:pt modelId="{5A2DE6BC-C304-4BD8-A321-323CC03D51E5}" type="pres">
      <dgm:prSet presAssocID="{1DB3E167-4125-4D4F-A936-7BCFCE2B8C20}" presName="composite" presStyleCnt="0"/>
      <dgm:spPr/>
    </dgm:pt>
    <dgm:pt modelId="{7E1F31A6-7EC4-4FED-AEC1-21DFED4CA248}" type="pres">
      <dgm:prSet presAssocID="{1DB3E167-4125-4D4F-A936-7BCFCE2B8C2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F2B25085-511D-487C-A245-9AAFE24C4A95}" type="pres">
      <dgm:prSet presAssocID="{1DB3E167-4125-4D4F-A936-7BCFCE2B8C20}" presName="desTx" presStyleLbl="alignAccFollowNode1" presStyleIdx="0" presStyleCnt="3">
        <dgm:presLayoutVars>
          <dgm:bulletEnabled val="1"/>
        </dgm:presLayoutVars>
      </dgm:prSet>
      <dgm:spPr/>
    </dgm:pt>
    <dgm:pt modelId="{09A755D3-9592-4A16-8130-1CEFB4E2C56E}" type="pres">
      <dgm:prSet presAssocID="{01D5D7C7-76F2-4323-9749-2870508BC931}" presName="space" presStyleCnt="0"/>
      <dgm:spPr/>
    </dgm:pt>
    <dgm:pt modelId="{59768826-646A-40C0-9264-651F28168802}" type="pres">
      <dgm:prSet presAssocID="{E666E1D8-FC1A-40B4-A85A-317B24D87901}" presName="composite" presStyleCnt="0"/>
      <dgm:spPr/>
    </dgm:pt>
    <dgm:pt modelId="{5AB0BA9D-AA29-427F-B63B-5AEEF834AD23}" type="pres">
      <dgm:prSet presAssocID="{E666E1D8-FC1A-40B4-A85A-317B24D8790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ACD70C3F-DC34-4325-96F1-F7A95161312C}" type="pres">
      <dgm:prSet presAssocID="{E666E1D8-FC1A-40B4-A85A-317B24D87901}" presName="desTx" presStyleLbl="alignAccFollowNode1" presStyleIdx="1" presStyleCnt="3">
        <dgm:presLayoutVars>
          <dgm:bulletEnabled val="1"/>
        </dgm:presLayoutVars>
      </dgm:prSet>
      <dgm:spPr/>
    </dgm:pt>
    <dgm:pt modelId="{A0384FDC-709D-4C71-9699-6E2DEADEF0C5}" type="pres">
      <dgm:prSet presAssocID="{8EF0B3D5-FEB9-4D27-A29A-50EA85B8E6C6}" presName="space" presStyleCnt="0"/>
      <dgm:spPr/>
    </dgm:pt>
    <dgm:pt modelId="{6F21245B-7065-4740-8CBB-0F27FE92BD86}" type="pres">
      <dgm:prSet presAssocID="{2B7533CF-A7DD-4B1F-B3E6-D1A18983C0C7}" presName="composite" presStyleCnt="0"/>
      <dgm:spPr/>
    </dgm:pt>
    <dgm:pt modelId="{4E4ABD0F-2BD5-4B60-A760-AB29C25D2712}" type="pres">
      <dgm:prSet presAssocID="{2B7533CF-A7DD-4B1F-B3E6-D1A18983C0C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7370214D-0A55-4812-B90E-8454BB8A94BE}" type="pres">
      <dgm:prSet presAssocID="{2B7533CF-A7DD-4B1F-B3E6-D1A18983C0C7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649C7304-3A70-4199-BB21-D6DE8A598B67}" type="presOf" srcId="{4BE6AEC4-4383-4D24-859D-E41FE31AD656}" destId="{7370214D-0A55-4812-B90E-8454BB8A94BE}" srcOrd="0" destOrd="1" presId="urn:microsoft.com/office/officeart/2005/8/layout/hList1"/>
    <dgm:cxn modelId="{C6FDF10A-E036-4615-8006-AA966EBFC509}" srcId="{2B7533CF-A7DD-4B1F-B3E6-D1A18983C0C7}" destId="{4BE6AEC4-4383-4D24-859D-E41FE31AD656}" srcOrd="1" destOrd="0" parTransId="{4FB0F10A-4327-4B44-8BAB-F1EC972C732A}" sibTransId="{D900C647-4E23-428D-A52D-3B9CB862458B}"/>
    <dgm:cxn modelId="{6A5C6C0D-96D8-4573-AC91-773EADD70361}" srcId="{E08BB7B7-ADB1-4548-B1DC-5139C8E0F2BA}" destId="{E666E1D8-FC1A-40B4-A85A-317B24D87901}" srcOrd="1" destOrd="0" parTransId="{344BACE7-6A82-412E-8A39-D0822B0325CB}" sibTransId="{8EF0B3D5-FEB9-4D27-A29A-50EA85B8E6C6}"/>
    <dgm:cxn modelId="{E5554615-4566-492C-BC11-C9526E93AAE0}" type="presOf" srcId="{E666E1D8-FC1A-40B4-A85A-317B24D87901}" destId="{5AB0BA9D-AA29-427F-B63B-5AEEF834AD23}" srcOrd="0" destOrd="0" presId="urn:microsoft.com/office/officeart/2005/8/layout/hList1"/>
    <dgm:cxn modelId="{A4E2F62A-E02C-4002-BAB9-2F7560954589}" type="presOf" srcId="{9DCDAF96-56CE-4C27-A000-755F69E58972}" destId="{F2B25085-511D-487C-A245-9AAFE24C4A95}" srcOrd="0" destOrd="0" presId="urn:microsoft.com/office/officeart/2005/8/layout/hList1"/>
    <dgm:cxn modelId="{8992A030-B741-437F-AEF3-C11EFB0D9781}" srcId="{2B7533CF-A7DD-4B1F-B3E6-D1A18983C0C7}" destId="{25E4EEAD-9588-4712-B783-77149B6D4895}" srcOrd="2" destOrd="0" parTransId="{588412CA-305D-4202-94F6-8EE463F40811}" sibTransId="{5C1601E8-4F4A-4C33-B52A-FD3E0A0705F6}"/>
    <dgm:cxn modelId="{2C3F7639-B84A-43C5-BF6A-D72B0C9AF5C5}" srcId="{1DB3E167-4125-4D4F-A936-7BCFCE2B8C20}" destId="{9DCDAF96-56CE-4C27-A000-755F69E58972}" srcOrd="0" destOrd="0" parTransId="{64BE40F2-6AA7-42D6-8BAA-2D853B8EBBD3}" sibTransId="{1DCA7208-76C6-4EA1-B815-C932093C0A20}"/>
    <dgm:cxn modelId="{804F3265-22F7-46F1-98B9-C50830E967A5}" srcId="{E08BB7B7-ADB1-4548-B1DC-5139C8E0F2BA}" destId="{1DB3E167-4125-4D4F-A936-7BCFCE2B8C20}" srcOrd="0" destOrd="0" parTransId="{1C1D12F8-B82C-4528-BF3D-776AE7114C61}" sibTransId="{01D5D7C7-76F2-4323-9749-2870508BC931}"/>
    <dgm:cxn modelId="{41560868-B5C6-4168-B0D5-7CA4CE4AC6B1}" srcId="{E08BB7B7-ADB1-4548-B1DC-5139C8E0F2BA}" destId="{2B7533CF-A7DD-4B1F-B3E6-D1A18983C0C7}" srcOrd="2" destOrd="0" parTransId="{A95463F1-B6AA-4D24-80FF-17C9458F2C7A}" sibTransId="{74A4C010-E185-4182-93BB-CD2898B22090}"/>
    <dgm:cxn modelId="{33DB6A4D-C2E8-4DAA-9379-6324C2D0AEF9}" type="presOf" srcId="{25E4EEAD-9588-4712-B783-77149B6D4895}" destId="{7370214D-0A55-4812-B90E-8454BB8A94BE}" srcOrd="0" destOrd="2" presId="urn:microsoft.com/office/officeart/2005/8/layout/hList1"/>
    <dgm:cxn modelId="{F43B517F-186C-4878-9954-4ED1DBA93C7B}" type="presOf" srcId="{0548197E-99AB-440D-88FD-3E2C91D603CF}" destId="{F2B25085-511D-487C-A245-9AAFE24C4A95}" srcOrd="0" destOrd="1" presId="urn:microsoft.com/office/officeart/2005/8/layout/hList1"/>
    <dgm:cxn modelId="{8FAB998D-7D06-4B17-ADE1-BCF819FBAAC9}" srcId="{1DB3E167-4125-4D4F-A936-7BCFCE2B8C20}" destId="{0548197E-99AB-440D-88FD-3E2C91D603CF}" srcOrd="1" destOrd="0" parTransId="{3930D620-8E4E-4EED-9C17-B39D2E58CD43}" sibTransId="{DD71CE77-826B-4227-8BBA-D90004C460D4}"/>
    <dgm:cxn modelId="{6BEBBA99-DCD1-4C71-8F04-6CF60FD98170}" type="presOf" srcId="{2B7533CF-A7DD-4B1F-B3E6-D1A18983C0C7}" destId="{4E4ABD0F-2BD5-4B60-A760-AB29C25D2712}" srcOrd="0" destOrd="0" presId="urn:microsoft.com/office/officeart/2005/8/layout/hList1"/>
    <dgm:cxn modelId="{45D1AFA9-3A54-4367-AB63-FBFCA2AE75F2}" srcId="{E666E1D8-FC1A-40B4-A85A-317B24D87901}" destId="{5098C78F-1124-419E-B75D-B8AAC37680EC}" srcOrd="0" destOrd="0" parTransId="{A647ECDE-3471-48AC-8F6A-019F8D88E9C7}" sibTransId="{2B4BBA66-CCE9-4613-AFCE-0F1C5F950776}"/>
    <dgm:cxn modelId="{38CE8CAD-7C33-4E5E-BA1F-DEFE884E71F1}" type="presOf" srcId="{E08BB7B7-ADB1-4548-B1DC-5139C8E0F2BA}" destId="{7029C1F9-A2DE-474F-AAFA-7592F2EF9711}" srcOrd="0" destOrd="0" presId="urn:microsoft.com/office/officeart/2005/8/layout/hList1"/>
    <dgm:cxn modelId="{F39000C6-D65B-41AE-9747-3717ED125219}" type="presOf" srcId="{1DB3E167-4125-4D4F-A936-7BCFCE2B8C20}" destId="{7E1F31A6-7EC4-4FED-AEC1-21DFED4CA248}" srcOrd="0" destOrd="0" presId="urn:microsoft.com/office/officeart/2005/8/layout/hList1"/>
    <dgm:cxn modelId="{E3B11BD3-C896-442C-8313-1804872D931D}" type="presOf" srcId="{5098C78F-1124-419E-B75D-B8AAC37680EC}" destId="{ACD70C3F-DC34-4325-96F1-F7A95161312C}" srcOrd="0" destOrd="0" presId="urn:microsoft.com/office/officeart/2005/8/layout/hList1"/>
    <dgm:cxn modelId="{64A009E8-0ECC-4EC6-A7E3-16EA5CD3123B}" type="presOf" srcId="{FF877ED4-CBAB-4F50-961D-2C1F9A6475E8}" destId="{7370214D-0A55-4812-B90E-8454BB8A94BE}" srcOrd="0" destOrd="0" presId="urn:microsoft.com/office/officeart/2005/8/layout/hList1"/>
    <dgm:cxn modelId="{433345EB-7E54-4E3C-A4F3-D31F47D1AD4F}" srcId="{2B7533CF-A7DD-4B1F-B3E6-D1A18983C0C7}" destId="{FF877ED4-CBAB-4F50-961D-2C1F9A6475E8}" srcOrd="0" destOrd="0" parTransId="{E21BFFB3-0F6A-4F8C-97AF-7BF29E430C50}" sibTransId="{1587A14E-D667-4534-948C-5955AEF1625D}"/>
    <dgm:cxn modelId="{3599FE39-350D-4D7B-93E4-CA24529DC67A}" type="presParOf" srcId="{7029C1F9-A2DE-474F-AAFA-7592F2EF9711}" destId="{5A2DE6BC-C304-4BD8-A321-323CC03D51E5}" srcOrd="0" destOrd="0" presId="urn:microsoft.com/office/officeart/2005/8/layout/hList1"/>
    <dgm:cxn modelId="{F75C819F-543E-4772-8394-2FC8A9BFE53B}" type="presParOf" srcId="{5A2DE6BC-C304-4BD8-A321-323CC03D51E5}" destId="{7E1F31A6-7EC4-4FED-AEC1-21DFED4CA248}" srcOrd="0" destOrd="0" presId="urn:microsoft.com/office/officeart/2005/8/layout/hList1"/>
    <dgm:cxn modelId="{93E89590-8076-416F-838D-F02ED43E3499}" type="presParOf" srcId="{5A2DE6BC-C304-4BD8-A321-323CC03D51E5}" destId="{F2B25085-511D-487C-A245-9AAFE24C4A95}" srcOrd="1" destOrd="0" presId="urn:microsoft.com/office/officeart/2005/8/layout/hList1"/>
    <dgm:cxn modelId="{72318DE2-213A-47EA-856F-F4E9932094D4}" type="presParOf" srcId="{7029C1F9-A2DE-474F-AAFA-7592F2EF9711}" destId="{09A755D3-9592-4A16-8130-1CEFB4E2C56E}" srcOrd="1" destOrd="0" presId="urn:microsoft.com/office/officeart/2005/8/layout/hList1"/>
    <dgm:cxn modelId="{56188B2A-399B-4275-9F20-0AFC1688ED76}" type="presParOf" srcId="{7029C1F9-A2DE-474F-AAFA-7592F2EF9711}" destId="{59768826-646A-40C0-9264-651F28168802}" srcOrd="2" destOrd="0" presId="urn:microsoft.com/office/officeart/2005/8/layout/hList1"/>
    <dgm:cxn modelId="{41C327F9-0481-4A81-B1C5-43171FA3D074}" type="presParOf" srcId="{59768826-646A-40C0-9264-651F28168802}" destId="{5AB0BA9D-AA29-427F-B63B-5AEEF834AD23}" srcOrd="0" destOrd="0" presId="urn:microsoft.com/office/officeart/2005/8/layout/hList1"/>
    <dgm:cxn modelId="{42596C64-3276-4CE1-B373-0307EFDA7332}" type="presParOf" srcId="{59768826-646A-40C0-9264-651F28168802}" destId="{ACD70C3F-DC34-4325-96F1-F7A95161312C}" srcOrd="1" destOrd="0" presId="urn:microsoft.com/office/officeart/2005/8/layout/hList1"/>
    <dgm:cxn modelId="{962E6DE4-1CFF-4DAD-AF4E-23B9578C7C97}" type="presParOf" srcId="{7029C1F9-A2DE-474F-AAFA-7592F2EF9711}" destId="{A0384FDC-709D-4C71-9699-6E2DEADEF0C5}" srcOrd="3" destOrd="0" presId="urn:microsoft.com/office/officeart/2005/8/layout/hList1"/>
    <dgm:cxn modelId="{18CD7705-70DD-4C1C-9520-6ED957D34E25}" type="presParOf" srcId="{7029C1F9-A2DE-474F-AAFA-7592F2EF9711}" destId="{6F21245B-7065-4740-8CBB-0F27FE92BD86}" srcOrd="4" destOrd="0" presId="urn:microsoft.com/office/officeart/2005/8/layout/hList1"/>
    <dgm:cxn modelId="{038472B0-E829-484E-A7D9-B6016002038B}" type="presParOf" srcId="{6F21245B-7065-4740-8CBB-0F27FE92BD86}" destId="{4E4ABD0F-2BD5-4B60-A760-AB29C25D2712}" srcOrd="0" destOrd="0" presId="urn:microsoft.com/office/officeart/2005/8/layout/hList1"/>
    <dgm:cxn modelId="{8005DDB6-6F29-4A5D-B4A9-E55A535F19D4}" type="presParOf" srcId="{6F21245B-7065-4740-8CBB-0F27FE92BD86}" destId="{7370214D-0A55-4812-B90E-8454BB8A94B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0BBB15-938D-45D2-8796-A0431E1757B0}" type="doc">
      <dgm:prSet loTypeId="urn:microsoft.com/office/officeart/2005/8/layout/hierarchy2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B4ED5CE7-24A5-4DA4-A336-55CEA72F5239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Investiční fondy</a:t>
          </a:r>
        </a:p>
      </dgm:t>
    </dgm:pt>
    <dgm:pt modelId="{5657424D-C173-4FAD-A1DC-783254832CD3}" type="parTrans" cxnId="{359A5A85-5A5B-46AF-9CC9-17CA78ACE9EE}">
      <dgm:prSet/>
      <dgm:spPr/>
      <dgm:t>
        <a:bodyPr/>
        <a:lstStyle/>
        <a:p>
          <a:endParaRPr lang="cs-CZ"/>
        </a:p>
      </dgm:t>
    </dgm:pt>
    <dgm:pt modelId="{27B07995-5B34-4781-8065-9FB7128B8732}" type="sibTrans" cxnId="{359A5A85-5A5B-46AF-9CC9-17CA78ACE9EE}">
      <dgm:prSet/>
      <dgm:spPr/>
      <dgm:t>
        <a:bodyPr/>
        <a:lstStyle/>
        <a:p>
          <a:endParaRPr lang="cs-CZ"/>
        </a:p>
      </dgm:t>
    </dgm:pt>
    <dgm:pt modelId="{9AD41C2D-0F9C-4A29-90DB-B207FB7E2A88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fondy kolektivního investování</a:t>
          </a:r>
        </a:p>
      </dgm:t>
    </dgm:pt>
    <dgm:pt modelId="{79BE89E8-76ED-4BAF-A158-CE7AAB058A6B}" type="parTrans" cxnId="{98F0BEB3-F77D-4AE7-97D4-9CF4A014D727}">
      <dgm:prSet/>
      <dgm:spPr/>
      <dgm:t>
        <a:bodyPr/>
        <a:lstStyle/>
        <a:p>
          <a:endParaRPr lang="cs-CZ"/>
        </a:p>
      </dgm:t>
    </dgm:pt>
    <dgm:pt modelId="{6215DE57-4FBB-4A9D-81B9-2C93EC0D0C02}" type="sibTrans" cxnId="{98F0BEB3-F77D-4AE7-97D4-9CF4A014D727}">
      <dgm:prSet/>
      <dgm:spPr/>
      <dgm:t>
        <a:bodyPr/>
        <a:lstStyle/>
        <a:p>
          <a:endParaRPr lang="cs-CZ"/>
        </a:p>
      </dgm:t>
    </dgm:pt>
    <dgm:pt modelId="{CEB76CFA-3A14-4A5C-839A-E4F6CEED06EC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standardní</a:t>
          </a:r>
        </a:p>
      </dgm:t>
    </dgm:pt>
    <dgm:pt modelId="{33F61279-2201-461D-BF5C-9D8325B89282}" type="parTrans" cxnId="{14049926-5F39-4714-A45B-EE4ACB75E310}">
      <dgm:prSet/>
      <dgm:spPr/>
      <dgm:t>
        <a:bodyPr/>
        <a:lstStyle/>
        <a:p>
          <a:endParaRPr lang="cs-CZ"/>
        </a:p>
      </dgm:t>
    </dgm:pt>
    <dgm:pt modelId="{7331D074-17DC-4874-A8B3-40C63263628D}" type="sibTrans" cxnId="{14049926-5F39-4714-A45B-EE4ACB75E310}">
      <dgm:prSet/>
      <dgm:spPr/>
      <dgm:t>
        <a:bodyPr/>
        <a:lstStyle/>
        <a:p>
          <a:endParaRPr lang="cs-CZ"/>
        </a:p>
      </dgm:t>
    </dgm:pt>
    <dgm:pt modelId="{DAF89E93-2C93-489B-9466-84DDD5AD3B26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speciální</a:t>
          </a:r>
        </a:p>
      </dgm:t>
    </dgm:pt>
    <dgm:pt modelId="{6982121A-EA46-4C5C-9EBE-0C4183460E90}" type="parTrans" cxnId="{B6D3B6CB-9A01-4C87-B041-A17D89572467}">
      <dgm:prSet/>
      <dgm:spPr/>
      <dgm:t>
        <a:bodyPr/>
        <a:lstStyle/>
        <a:p>
          <a:endParaRPr lang="cs-CZ"/>
        </a:p>
      </dgm:t>
    </dgm:pt>
    <dgm:pt modelId="{AEA22242-10FF-4913-89B9-949B15DCB883}" type="sibTrans" cxnId="{B6D3B6CB-9A01-4C87-B041-A17D89572467}">
      <dgm:prSet/>
      <dgm:spPr/>
      <dgm:t>
        <a:bodyPr/>
        <a:lstStyle/>
        <a:p>
          <a:endParaRPr lang="cs-CZ"/>
        </a:p>
      </dgm:t>
    </dgm:pt>
    <dgm:pt modelId="{8ED85F2E-8ADE-4C45-B85B-D89988BFD676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fondy kvalifikovaných investorů</a:t>
          </a:r>
        </a:p>
      </dgm:t>
    </dgm:pt>
    <dgm:pt modelId="{56E1DAB0-DE13-4FF8-B69B-446D14E3940B}" type="parTrans" cxnId="{7AE19AB0-446F-4A1D-AC1F-14B195598372}">
      <dgm:prSet/>
      <dgm:spPr/>
      <dgm:t>
        <a:bodyPr/>
        <a:lstStyle/>
        <a:p>
          <a:endParaRPr lang="cs-CZ"/>
        </a:p>
      </dgm:t>
    </dgm:pt>
    <dgm:pt modelId="{28BCD589-4AC7-445B-8123-0578358ADAF7}" type="sibTrans" cxnId="{7AE19AB0-446F-4A1D-AC1F-14B195598372}">
      <dgm:prSet/>
      <dgm:spPr/>
      <dgm:t>
        <a:bodyPr/>
        <a:lstStyle/>
        <a:p>
          <a:endParaRPr lang="cs-CZ"/>
        </a:p>
      </dgm:t>
    </dgm:pt>
    <dgm:pt modelId="{CDFFA62B-4AA8-4D0B-A5FC-0A817A77C627}" type="pres">
      <dgm:prSet presAssocID="{000BBB15-938D-45D2-8796-A0431E1757B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539B4AF-151C-4399-ABA9-82C459DF0D17}" type="pres">
      <dgm:prSet presAssocID="{B4ED5CE7-24A5-4DA4-A336-55CEA72F5239}" presName="root1" presStyleCnt="0"/>
      <dgm:spPr/>
    </dgm:pt>
    <dgm:pt modelId="{46A1034B-5916-40AC-8D27-E586C2C78DC1}" type="pres">
      <dgm:prSet presAssocID="{B4ED5CE7-24A5-4DA4-A336-55CEA72F5239}" presName="LevelOneTextNode" presStyleLbl="node0" presStyleIdx="0" presStyleCnt="1">
        <dgm:presLayoutVars>
          <dgm:chPref val="3"/>
        </dgm:presLayoutVars>
      </dgm:prSet>
      <dgm:spPr/>
    </dgm:pt>
    <dgm:pt modelId="{87DE4E9D-2C2D-4B9F-B872-D6EF05829E32}" type="pres">
      <dgm:prSet presAssocID="{B4ED5CE7-24A5-4DA4-A336-55CEA72F5239}" presName="level2hierChild" presStyleCnt="0"/>
      <dgm:spPr/>
    </dgm:pt>
    <dgm:pt modelId="{BA25FAD1-0E5D-4DE7-A875-18D79F349067}" type="pres">
      <dgm:prSet presAssocID="{79BE89E8-76ED-4BAF-A158-CE7AAB058A6B}" presName="conn2-1" presStyleLbl="parChTrans1D2" presStyleIdx="0" presStyleCnt="2"/>
      <dgm:spPr/>
    </dgm:pt>
    <dgm:pt modelId="{E808F65C-1CAE-446B-9236-8FB5D8F0FE64}" type="pres">
      <dgm:prSet presAssocID="{79BE89E8-76ED-4BAF-A158-CE7AAB058A6B}" presName="connTx" presStyleLbl="parChTrans1D2" presStyleIdx="0" presStyleCnt="2"/>
      <dgm:spPr/>
    </dgm:pt>
    <dgm:pt modelId="{7FA76E79-6C61-49C0-AD07-5CA0B83B84A5}" type="pres">
      <dgm:prSet presAssocID="{9AD41C2D-0F9C-4A29-90DB-B207FB7E2A88}" presName="root2" presStyleCnt="0"/>
      <dgm:spPr/>
    </dgm:pt>
    <dgm:pt modelId="{46CF52CE-86D8-4F0B-8C72-D33F125A4D75}" type="pres">
      <dgm:prSet presAssocID="{9AD41C2D-0F9C-4A29-90DB-B207FB7E2A88}" presName="LevelTwoTextNode" presStyleLbl="node2" presStyleIdx="0" presStyleCnt="2">
        <dgm:presLayoutVars>
          <dgm:chPref val="3"/>
        </dgm:presLayoutVars>
      </dgm:prSet>
      <dgm:spPr/>
    </dgm:pt>
    <dgm:pt modelId="{C547D015-BCAA-4434-9F13-9F61D6DF5E2D}" type="pres">
      <dgm:prSet presAssocID="{9AD41C2D-0F9C-4A29-90DB-B207FB7E2A88}" presName="level3hierChild" presStyleCnt="0"/>
      <dgm:spPr/>
    </dgm:pt>
    <dgm:pt modelId="{0FB17BB8-CC32-47AA-8D19-90FAA8C13E6B}" type="pres">
      <dgm:prSet presAssocID="{33F61279-2201-461D-BF5C-9D8325B89282}" presName="conn2-1" presStyleLbl="parChTrans1D3" presStyleIdx="0" presStyleCnt="2"/>
      <dgm:spPr/>
    </dgm:pt>
    <dgm:pt modelId="{9BDC723F-70FD-43DB-AC2C-CFD0F94890F5}" type="pres">
      <dgm:prSet presAssocID="{33F61279-2201-461D-BF5C-9D8325B89282}" presName="connTx" presStyleLbl="parChTrans1D3" presStyleIdx="0" presStyleCnt="2"/>
      <dgm:spPr/>
    </dgm:pt>
    <dgm:pt modelId="{791E6C08-6A11-4D28-8FA4-73E974A7633D}" type="pres">
      <dgm:prSet presAssocID="{CEB76CFA-3A14-4A5C-839A-E4F6CEED06EC}" presName="root2" presStyleCnt="0"/>
      <dgm:spPr/>
    </dgm:pt>
    <dgm:pt modelId="{2E56B1C8-5829-453F-88B4-8FF1B5C09583}" type="pres">
      <dgm:prSet presAssocID="{CEB76CFA-3A14-4A5C-839A-E4F6CEED06EC}" presName="LevelTwoTextNode" presStyleLbl="node3" presStyleIdx="0" presStyleCnt="2">
        <dgm:presLayoutVars>
          <dgm:chPref val="3"/>
        </dgm:presLayoutVars>
      </dgm:prSet>
      <dgm:spPr/>
    </dgm:pt>
    <dgm:pt modelId="{0B467BD9-5C1B-4E7C-B89A-7A75358D59A5}" type="pres">
      <dgm:prSet presAssocID="{CEB76CFA-3A14-4A5C-839A-E4F6CEED06EC}" presName="level3hierChild" presStyleCnt="0"/>
      <dgm:spPr/>
    </dgm:pt>
    <dgm:pt modelId="{28DBF540-2B08-4DDE-8B7D-6015A9E4689B}" type="pres">
      <dgm:prSet presAssocID="{6982121A-EA46-4C5C-9EBE-0C4183460E90}" presName="conn2-1" presStyleLbl="parChTrans1D3" presStyleIdx="1" presStyleCnt="2"/>
      <dgm:spPr/>
    </dgm:pt>
    <dgm:pt modelId="{FD141449-7640-4FEC-BF65-D6A62B9852E2}" type="pres">
      <dgm:prSet presAssocID="{6982121A-EA46-4C5C-9EBE-0C4183460E90}" presName="connTx" presStyleLbl="parChTrans1D3" presStyleIdx="1" presStyleCnt="2"/>
      <dgm:spPr/>
    </dgm:pt>
    <dgm:pt modelId="{F40D331A-39E7-47CB-9EAA-F97ADF90E4B7}" type="pres">
      <dgm:prSet presAssocID="{DAF89E93-2C93-489B-9466-84DDD5AD3B26}" presName="root2" presStyleCnt="0"/>
      <dgm:spPr/>
    </dgm:pt>
    <dgm:pt modelId="{97055FED-579A-4E89-B526-65131017DA6C}" type="pres">
      <dgm:prSet presAssocID="{DAF89E93-2C93-489B-9466-84DDD5AD3B26}" presName="LevelTwoTextNode" presStyleLbl="node3" presStyleIdx="1" presStyleCnt="2">
        <dgm:presLayoutVars>
          <dgm:chPref val="3"/>
        </dgm:presLayoutVars>
      </dgm:prSet>
      <dgm:spPr/>
    </dgm:pt>
    <dgm:pt modelId="{B678FF43-19B1-4D30-818C-73C55F7E964D}" type="pres">
      <dgm:prSet presAssocID="{DAF89E93-2C93-489B-9466-84DDD5AD3B26}" presName="level3hierChild" presStyleCnt="0"/>
      <dgm:spPr/>
    </dgm:pt>
    <dgm:pt modelId="{1D6DF62D-A2AA-4670-A944-FAA68FFE4EEE}" type="pres">
      <dgm:prSet presAssocID="{56E1DAB0-DE13-4FF8-B69B-446D14E3940B}" presName="conn2-1" presStyleLbl="parChTrans1D2" presStyleIdx="1" presStyleCnt="2"/>
      <dgm:spPr/>
    </dgm:pt>
    <dgm:pt modelId="{0CAC6D92-8FBD-4405-A753-A88FAFC1B24F}" type="pres">
      <dgm:prSet presAssocID="{56E1DAB0-DE13-4FF8-B69B-446D14E3940B}" presName="connTx" presStyleLbl="parChTrans1D2" presStyleIdx="1" presStyleCnt="2"/>
      <dgm:spPr/>
    </dgm:pt>
    <dgm:pt modelId="{02FF5CFE-8DEB-4F0A-8F50-CF81BAAE1C42}" type="pres">
      <dgm:prSet presAssocID="{8ED85F2E-8ADE-4C45-B85B-D89988BFD676}" presName="root2" presStyleCnt="0"/>
      <dgm:spPr/>
    </dgm:pt>
    <dgm:pt modelId="{DE2CC3AC-8B4F-4A53-AAF2-D6BDD486973A}" type="pres">
      <dgm:prSet presAssocID="{8ED85F2E-8ADE-4C45-B85B-D89988BFD676}" presName="LevelTwoTextNode" presStyleLbl="node2" presStyleIdx="1" presStyleCnt="2">
        <dgm:presLayoutVars>
          <dgm:chPref val="3"/>
        </dgm:presLayoutVars>
      </dgm:prSet>
      <dgm:spPr/>
    </dgm:pt>
    <dgm:pt modelId="{6C52FBB3-FDA8-4457-A705-AEA6B33097FE}" type="pres">
      <dgm:prSet presAssocID="{8ED85F2E-8ADE-4C45-B85B-D89988BFD676}" presName="level3hierChild" presStyleCnt="0"/>
      <dgm:spPr/>
    </dgm:pt>
  </dgm:ptLst>
  <dgm:cxnLst>
    <dgm:cxn modelId="{72AA5717-415F-4EA8-B549-81CCA3423C25}" type="presOf" srcId="{6982121A-EA46-4C5C-9EBE-0C4183460E90}" destId="{28DBF540-2B08-4DDE-8B7D-6015A9E4689B}" srcOrd="0" destOrd="0" presId="urn:microsoft.com/office/officeart/2005/8/layout/hierarchy2"/>
    <dgm:cxn modelId="{14049926-5F39-4714-A45B-EE4ACB75E310}" srcId="{9AD41C2D-0F9C-4A29-90DB-B207FB7E2A88}" destId="{CEB76CFA-3A14-4A5C-839A-E4F6CEED06EC}" srcOrd="0" destOrd="0" parTransId="{33F61279-2201-461D-BF5C-9D8325B89282}" sibTransId="{7331D074-17DC-4874-A8B3-40C63263628D}"/>
    <dgm:cxn modelId="{FD4F7741-ACA3-4EBD-87D1-E8526482FF05}" type="presOf" srcId="{000BBB15-938D-45D2-8796-A0431E1757B0}" destId="{CDFFA62B-4AA8-4D0B-A5FC-0A817A77C627}" srcOrd="0" destOrd="0" presId="urn:microsoft.com/office/officeart/2005/8/layout/hierarchy2"/>
    <dgm:cxn modelId="{4C955A62-D5FE-459E-9CEF-F42AE63B0C23}" type="presOf" srcId="{9AD41C2D-0F9C-4A29-90DB-B207FB7E2A88}" destId="{46CF52CE-86D8-4F0B-8C72-D33F125A4D75}" srcOrd="0" destOrd="0" presId="urn:microsoft.com/office/officeart/2005/8/layout/hierarchy2"/>
    <dgm:cxn modelId="{EDD3254A-A9B0-448D-92BB-BD3AC59FB06C}" type="presOf" srcId="{6982121A-EA46-4C5C-9EBE-0C4183460E90}" destId="{FD141449-7640-4FEC-BF65-D6A62B9852E2}" srcOrd="1" destOrd="0" presId="urn:microsoft.com/office/officeart/2005/8/layout/hierarchy2"/>
    <dgm:cxn modelId="{069C2A82-32BC-43FE-BA09-BB5BD9728BB3}" type="presOf" srcId="{DAF89E93-2C93-489B-9466-84DDD5AD3B26}" destId="{97055FED-579A-4E89-B526-65131017DA6C}" srcOrd="0" destOrd="0" presId="urn:microsoft.com/office/officeart/2005/8/layout/hierarchy2"/>
    <dgm:cxn modelId="{359A5A85-5A5B-46AF-9CC9-17CA78ACE9EE}" srcId="{000BBB15-938D-45D2-8796-A0431E1757B0}" destId="{B4ED5CE7-24A5-4DA4-A336-55CEA72F5239}" srcOrd="0" destOrd="0" parTransId="{5657424D-C173-4FAD-A1DC-783254832CD3}" sibTransId="{27B07995-5B34-4781-8065-9FB7128B8732}"/>
    <dgm:cxn modelId="{D3D63F8E-A5B4-4F07-BC60-105874278D4B}" type="presOf" srcId="{56E1DAB0-DE13-4FF8-B69B-446D14E3940B}" destId="{1D6DF62D-A2AA-4670-A944-FAA68FFE4EEE}" srcOrd="0" destOrd="0" presId="urn:microsoft.com/office/officeart/2005/8/layout/hierarchy2"/>
    <dgm:cxn modelId="{77B994A4-E732-4F5D-9340-7F4751B83098}" type="presOf" srcId="{56E1DAB0-DE13-4FF8-B69B-446D14E3940B}" destId="{0CAC6D92-8FBD-4405-A753-A88FAFC1B24F}" srcOrd="1" destOrd="0" presId="urn:microsoft.com/office/officeart/2005/8/layout/hierarchy2"/>
    <dgm:cxn modelId="{0C7FD8A8-4466-453C-9E97-D724032033C7}" type="presOf" srcId="{CEB76CFA-3A14-4A5C-839A-E4F6CEED06EC}" destId="{2E56B1C8-5829-453F-88B4-8FF1B5C09583}" srcOrd="0" destOrd="0" presId="urn:microsoft.com/office/officeart/2005/8/layout/hierarchy2"/>
    <dgm:cxn modelId="{7AE19AB0-446F-4A1D-AC1F-14B195598372}" srcId="{B4ED5CE7-24A5-4DA4-A336-55CEA72F5239}" destId="{8ED85F2E-8ADE-4C45-B85B-D89988BFD676}" srcOrd="1" destOrd="0" parTransId="{56E1DAB0-DE13-4FF8-B69B-446D14E3940B}" sibTransId="{28BCD589-4AC7-445B-8123-0578358ADAF7}"/>
    <dgm:cxn modelId="{98F0BEB3-F77D-4AE7-97D4-9CF4A014D727}" srcId="{B4ED5CE7-24A5-4DA4-A336-55CEA72F5239}" destId="{9AD41C2D-0F9C-4A29-90DB-B207FB7E2A88}" srcOrd="0" destOrd="0" parTransId="{79BE89E8-76ED-4BAF-A158-CE7AAB058A6B}" sibTransId="{6215DE57-4FBB-4A9D-81B9-2C93EC0D0C02}"/>
    <dgm:cxn modelId="{62A7C5B3-A8D7-438B-BB8E-57160165A87F}" type="presOf" srcId="{8ED85F2E-8ADE-4C45-B85B-D89988BFD676}" destId="{DE2CC3AC-8B4F-4A53-AAF2-D6BDD486973A}" srcOrd="0" destOrd="0" presId="urn:microsoft.com/office/officeart/2005/8/layout/hierarchy2"/>
    <dgm:cxn modelId="{03D44FBE-82C5-431A-87DD-DE7E6D0F477D}" type="presOf" srcId="{79BE89E8-76ED-4BAF-A158-CE7AAB058A6B}" destId="{E808F65C-1CAE-446B-9236-8FB5D8F0FE64}" srcOrd="1" destOrd="0" presId="urn:microsoft.com/office/officeart/2005/8/layout/hierarchy2"/>
    <dgm:cxn modelId="{7F433CC0-BEFA-4586-BA23-19CD06169700}" type="presOf" srcId="{79BE89E8-76ED-4BAF-A158-CE7AAB058A6B}" destId="{BA25FAD1-0E5D-4DE7-A875-18D79F349067}" srcOrd="0" destOrd="0" presId="urn:microsoft.com/office/officeart/2005/8/layout/hierarchy2"/>
    <dgm:cxn modelId="{129BF5C2-0109-44AD-AC4B-A61BF10167E4}" type="presOf" srcId="{33F61279-2201-461D-BF5C-9D8325B89282}" destId="{9BDC723F-70FD-43DB-AC2C-CFD0F94890F5}" srcOrd="1" destOrd="0" presId="urn:microsoft.com/office/officeart/2005/8/layout/hierarchy2"/>
    <dgm:cxn modelId="{B6D3B6CB-9A01-4C87-B041-A17D89572467}" srcId="{9AD41C2D-0F9C-4A29-90DB-B207FB7E2A88}" destId="{DAF89E93-2C93-489B-9466-84DDD5AD3B26}" srcOrd="1" destOrd="0" parTransId="{6982121A-EA46-4C5C-9EBE-0C4183460E90}" sibTransId="{AEA22242-10FF-4913-89B9-949B15DCB883}"/>
    <dgm:cxn modelId="{A36716D4-3263-4076-9F2E-47C25C22FB84}" type="presOf" srcId="{33F61279-2201-461D-BF5C-9D8325B89282}" destId="{0FB17BB8-CC32-47AA-8D19-90FAA8C13E6B}" srcOrd="0" destOrd="0" presId="urn:microsoft.com/office/officeart/2005/8/layout/hierarchy2"/>
    <dgm:cxn modelId="{71FE78EE-7D12-49D0-8670-42E668482E98}" type="presOf" srcId="{B4ED5CE7-24A5-4DA4-A336-55CEA72F5239}" destId="{46A1034B-5916-40AC-8D27-E586C2C78DC1}" srcOrd="0" destOrd="0" presId="urn:microsoft.com/office/officeart/2005/8/layout/hierarchy2"/>
    <dgm:cxn modelId="{3123982F-7D20-4377-B69E-5C1B66D29CB1}" type="presParOf" srcId="{CDFFA62B-4AA8-4D0B-A5FC-0A817A77C627}" destId="{5539B4AF-151C-4399-ABA9-82C459DF0D17}" srcOrd="0" destOrd="0" presId="urn:microsoft.com/office/officeart/2005/8/layout/hierarchy2"/>
    <dgm:cxn modelId="{9AFA9DBF-9F03-4A52-A6F0-74B61160BB3A}" type="presParOf" srcId="{5539B4AF-151C-4399-ABA9-82C459DF0D17}" destId="{46A1034B-5916-40AC-8D27-E586C2C78DC1}" srcOrd="0" destOrd="0" presId="urn:microsoft.com/office/officeart/2005/8/layout/hierarchy2"/>
    <dgm:cxn modelId="{05647AC2-79FF-46B1-A509-18F886CA314E}" type="presParOf" srcId="{5539B4AF-151C-4399-ABA9-82C459DF0D17}" destId="{87DE4E9D-2C2D-4B9F-B872-D6EF05829E32}" srcOrd="1" destOrd="0" presId="urn:microsoft.com/office/officeart/2005/8/layout/hierarchy2"/>
    <dgm:cxn modelId="{7D00E26F-AA72-48B1-B23E-9EB4ABB72BF5}" type="presParOf" srcId="{87DE4E9D-2C2D-4B9F-B872-D6EF05829E32}" destId="{BA25FAD1-0E5D-4DE7-A875-18D79F349067}" srcOrd="0" destOrd="0" presId="urn:microsoft.com/office/officeart/2005/8/layout/hierarchy2"/>
    <dgm:cxn modelId="{D8752CF9-F2D0-496E-AB3D-0E4F435E7E00}" type="presParOf" srcId="{BA25FAD1-0E5D-4DE7-A875-18D79F349067}" destId="{E808F65C-1CAE-446B-9236-8FB5D8F0FE64}" srcOrd="0" destOrd="0" presId="urn:microsoft.com/office/officeart/2005/8/layout/hierarchy2"/>
    <dgm:cxn modelId="{4CF6F307-5530-4B75-84DE-2CCC1F7B35DF}" type="presParOf" srcId="{87DE4E9D-2C2D-4B9F-B872-D6EF05829E32}" destId="{7FA76E79-6C61-49C0-AD07-5CA0B83B84A5}" srcOrd="1" destOrd="0" presId="urn:microsoft.com/office/officeart/2005/8/layout/hierarchy2"/>
    <dgm:cxn modelId="{347CFB62-A9F8-467A-AD1A-9EEB05D9E4DE}" type="presParOf" srcId="{7FA76E79-6C61-49C0-AD07-5CA0B83B84A5}" destId="{46CF52CE-86D8-4F0B-8C72-D33F125A4D75}" srcOrd="0" destOrd="0" presId="urn:microsoft.com/office/officeart/2005/8/layout/hierarchy2"/>
    <dgm:cxn modelId="{D96B347E-E051-444D-A0BC-52394D3C5D7B}" type="presParOf" srcId="{7FA76E79-6C61-49C0-AD07-5CA0B83B84A5}" destId="{C547D015-BCAA-4434-9F13-9F61D6DF5E2D}" srcOrd="1" destOrd="0" presId="urn:microsoft.com/office/officeart/2005/8/layout/hierarchy2"/>
    <dgm:cxn modelId="{8B4849DD-1ECF-4B62-BB5A-C79207595D95}" type="presParOf" srcId="{C547D015-BCAA-4434-9F13-9F61D6DF5E2D}" destId="{0FB17BB8-CC32-47AA-8D19-90FAA8C13E6B}" srcOrd="0" destOrd="0" presId="urn:microsoft.com/office/officeart/2005/8/layout/hierarchy2"/>
    <dgm:cxn modelId="{EDB274D1-20D4-4111-B568-9D6840195874}" type="presParOf" srcId="{0FB17BB8-CC32-47AA-8D19-90FAA8C13E6B}" destId="{9BDC723F-70FD-43DB-AC2C-CFD0F94890F5}" srcOrd="0" destOrd="0" presId="urn:microsoft.com/office/officeart/2005/8/layout/hierarchy2"/>
    <dgm:cxn modelId="{BECE067B-8C63-479A-BEE9-D8EB962728E8}" type="presParOf" srcId="{C547D015-BCAA-4434-9F13-9F61D6DF5E2D}" destId="{791E6C08-6A11-4D28-8FA4-73E974A7633D}" srcOrd="1" destOrd="0" presId="urn:microsoft.com/office/officeart/2005/8/layout/hierarchy2"/>
    <dgm:cxn modelId="{86C93DCD-71D9-4F0F-B392-82AF8CFBE3D1}" type="presParOf" srcId="{791E6C08-6A11-4D28-8FA4-73E974A7633D}" destId="{2E56B1C8-5829-453F-88B4-8FF1B5C09583}" srcOrd="0" destOrd="0" presId="urn:microsoft.com/office/officeart/2005/8/layout/hierarchy2"/>
    <dgm:cxn modelId="{03FF77BA-8443-4B52-966B-97116543FF7C}" type="presParOf" srcId="{791E6C08-6A11-4D28-8FA4-73E974A7633D}" destId="{0B467BD9-5C1B-4E7C-B89A-7A75358D59A5}" srcOrd="1" destOrd="0" presId="urn:microsoft.com/office/officeart/2005/8/layout/hierarchy2"/>
    <dgm:cxn modelId="{53C2212D-A991-4BA9-BB7E-C0B9C9B6A7E8}" type="presParOf" srcId="{C547D015-BCAA-4434-9F13-9F61D6DF5E2D}" destId="{28DBF540-2B08-4DDE-8B7D-6015A9E4689B}" srcOrd="2" destOrd="0" presId="urn:microsoft.com/office/officeart/2005/8/layout/hierarchy2"/>
    <dgm:cxn modelId="{4DC63D3C-47E3-4208-BFF0-20C2BCAE2184}" type="presParOf" srcId="{28DBF540-2B08-4DDE-8B7D-6015A9E4689B}" destId="{FD141449-7640-4FEC-BF65-D6A62B9852E2}" srcOrd="0" destOrd="0" presId="urn:microsoft.com/office/officeart/2005/8/layout/hierarchy2"/>
    <dgm:cxn modelId="{E84ADAB9-8187-4605-9F03-708D2921B261}" type="presParOf" srcId="{C547D015-BCAA-4434-9F13-9F61D6DF5E2D}" destId="{F40D331A-39E7-47CB-9EAA-F97ADF90E4B7}" srcOrd="3" destOrd="0" presId="urn:microsoft.com/office/officeart/2005/8/layout/hierarchy2"/>
    <dgm:cxn modelId="{1B6DA301-EF9B-4CF1-B346-F164FDCE4B55}" type="presParOf" srcId="{F40D331A-39E7-47CB-9EAA-F97ADF90E4B7}" destId="{97055FED-579A-4E89-B526-65131017DA6C}" srcOrd="0" destOrd="0" presId="urn:microsoft.com/office/officeart/2005/8/layout/hierarchy2"/>
    <dgm:cxn modelId="{9CD80DED-32B1-4348-99F9-3EAF53F88428}" type="presParOf" srcId="{F40D331A-39E7-47CB-9EAA-F97ADF90E4B7}" destId="{B678FF43-19B1-4D30-818C-73C55F7E964D}" srcOrd="1" destOrd="0" presId="urn:microsoft.com/office/officeart/2005/8/layout/hierarchy2"/>
    <dgm:cxn modelId="{4B2D990D-6892-4D79-98D6-E617B7DB5301}" type="presParOf" srcId="{87DE4E9D-2C2D-4B9F-B872-D6EF05829E32}" destId="{1D6DF62D-A2AA-4670-A944-FAA68FFE4EEE}" srcOrd="2" destOrd="0" presId="urn:microsoft.com/office/officeart/2005/8/layout/hierarchy2"/>
    <dgm:cxn modelId="{0204D93F-3242-4E19-9F05-E9379AA61518}" type="presParOf" srcId="{1D6DF62D-A2AA-4670-A944-FAA68FFE4EEE}" destId="{0CAC6D92-8FBD-4405-A753-A88FAFC1B24F}" srcOrd="0" destOrd="0" presId="urn:microsoft.com/office/officeart/2005/8/layout/hierarchy2"/>
    <dgm:cxn modelId="{4BC9411B-773E-46B3-B568-8DFA9BEF3AED}" type="presParOf" srcId="{87DE4E9D-2C2D-4B9F-B872-D6EF05829E32}" destId="{02FF5CFE-8DEB-4F0A-8F50-CF81BAAE1C42}" srcOrd="3" destOrd="0" presId="urn:microsoft.com/office/officeart/2005/8/layout/hierarchy2"/>
    <dgm:cxn modelId="{58A282CC-0C80-4F84-B672-5B5EE44430DE}" type="presParOf" srcId="{02FF5CFE-8DEB-4F0A-8F50-CF81BAAE1C42}" destId="{DE2CC3AC-8B4F-4A53-AAF2-D6BDD486973A}" srcOrd="0" destOrd="0" presId="urn:microsoft.com/office/officeart/2005/8/layout/hierarchy2"/>
    <dgm:cxn modelId="{155F7F4D-AFB8-4CB0-8D84-C2EB80317D39}" type="presParOf" srcId="{02FF5CFE-8DEB-4F0A-8F50-CF81BAAE1C42}" destId="{6C52FBB3-FDA8-4457-A705-AEA6B33097F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0BBB15-938D-45D2-8796-A0431E1757B0}" type="doc">
      <dgm:prSet loTypeId="urn:microsoft.com/office/officeart/2008/layout/LinedList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B4ED5CE7-24A5-4DA4-A336-55CEA72F5239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fondy kolektivního investování</a:t>
          </a:r>
        </a:p>
      </dgm:t>
    </dgm:pt>
    <dgm:pt modelId="{5657424D-C173-4FAD-A1DC-783254832CD3}" type="parTrans" cxnId="{359A5A85-5A5B-46AF-9CC9-17CA78ACE9EE}">
      <dgm:prSet/>
      <dgm:spPr/>
      <dgm:t>
        <a:bodyPr/>
        <a:lstStyle/>
        <a:p>
          <a:endParaRPr lang="cs-CZ"/>
        </a:p>
      </dgm:t>
    </dgm:pt>
    <dgm:pt modelId="{27B07995-5B34-4781-8065-9FB7128B8732}" type="sibTrans" cxnId="{359A5A85-5A5B-46AF-9CC9-17CA78ACE9EE}">
      <dgm:prSet/>
      <dgm:spPr/>
      <dgm:t>
        <a:bodyPr/>
        <a:lstStyle/>
        <a:p>
          <a:endParaRPr lang="cs-CZ"/>
        </a:p>
      </dgm:t>
    </dgm:pt>
    <dgm:pt modelId="{CEB76CFA-3A14-4A5C-839A-E4F6CEED06EC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podílový fond (otevřený)</a:t>
          </a:r>
        </a:p>
      </dgm:t>
    </dgm:pt>
    <dgm:pt modelId="{33F61279-2201-461D-BF5C-9D8325B89282}" type="parTrans" cxnId="{14049926-5F39-4714-A45B-EE4ACB75E310}">
      <dgm:prSet/>
      <dgm:spPr/>
      <dgm:t>
        <a:bodyPr/>
        <a:lstStyle/>
        <a:p>
          <a:endParaRPr lang="cs-CZ"/>
        </a:p>
      </dgm:t>
    </dgm:pt>
    <dgm:pt modelId="{7331D074-17DC-4874-A8B3-40C63263628D}" type="sibTrans" cxnId="{14049926-5F39-4714-A45B-EE4ACB75E310}">
      <dgm:prSet/>
      <dgm:spPr/>
      <dgm:t>
        <a:bodyPr/>
        <a:lstStyle/>
        <a:p>
          <a:endParaRPr lang="cs-CZ"/>
        </a:p>
      </dgm:t>
    </dgm:pt>
    <dgm:pt modelId="{DAF89E93-2C93-489B-9466-84DDD5AD3B26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akciová společnost (s proměnným základním kapitálem)</a:t>
          </a:r>
        </a:p>
      </dgm:t>
    </dgm:pt>
    <dgm:pt modelId="{6982121A-EA46-4C5C-9EBE-0C4183460E90}" type="parTrans" cxnId="{B6D3B6CB-9A01-4C87-B041-A17D89572467}">
      <dgm:prSet/>
      <dgm:spPr/>
      <dgm:t>
        <a:bodyPr/>
        <a:lstStyle/>
        <a:p>
          <a:endParaRPr lang="cs-CZ"/>
        </a:p>
      </dgm:t>
    </dgm:pt>
    <dgm:pt modelId="{AEA22242-10FF-4913-89B9-949B15DCB883}" type="sibTrans" cxnId="{B6D3B6CB-9A01-4C87-B041-A17D89572467}">
      <dgm:prSet/>
      <dgm:spPr/>
      <dgm:t>
        <a:bodyPr/>
        <a:lstStyle/>
        <a:p>
          <a:endParaRPr lang="cs-CZ"/>
        </a:p>
      </dgm:t>
    </dgm:pt>
    <dgm:pt modelId="{8ED85F2E-8ADE-4C45-B85B-D89988BFD676}">
      <dgm:prSet phldrT="[Text]"/>
      <dgm:spPr/>
      <dgm:t>
        <a:bodyPr/>
        <a:lstStyle/>
        <a:p>
          <a:r>
            <a:rPr lang="cs-CZ">
              <a:latin typeface="Gill Sans MT" panose="020B0502020104020203" pitchFamily="34" charset="-18"/>
            </a:rPr>
            <a:t>fondy kvalifikovaných investorů</a:t>
          </a:r>
        </a:p>
      </dgm:t>
    </dgm:pt>
    <dgm:pt modelId="{56E1DAB0-DE13-4FF8-B69B-446D14E3940B}" type="parTrans" cxnId="{7AE19AB0-446F-4A1D-AC1F-14B195598372}">
      <dgm:prSet/>
      <dgm:spPr/>
      <dgm:t>
        <a:bodyPr/>
        <a:lstStyle/>
        <a:p>
          <a:endParaRPr lang="cs-CZ"/>
        </a:p>
      </dgm:t>
    </dgm:pt>
    <dgm:pt modelId="{28BCD589-4AC7-445B-8123-0578358ADAF7}" type="sibTrans" cxnId="{7AE19AB0-446F-4A1D-AC1F-14B195598372}">
      <dgm:prSet/>
      <dgm:spPr/>
      <dgm:t>
        <a:bodyPr/>
        <a:lstStyle/>
        <a:p>
          <a:endParaRPr lang="cs-CZ"/>
        </a:p>
      </dgm:t>
    </dgm:pt>
    <dgm:pt modelId="{276E1AE5-14D8-4DE0-A5F6-7C722851B051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podílový fond</a:t>
          </a:r>
        </a:p>
      </dgm:t>
    </dgm:pt>
    <dgm:pt modelId="{94A41452-7C23-42C9-AC12-513829C01DA1}" type="parTrans" cxnId="{0ACCB36B-7902-413C-A726-800D043E7684}">
      <dgm:prSet/>
      <dgm:spPr/>
      <dgm:t>
        <a:bodyPr/>
        <a:lstStyle/>
        <a:p>
          <a:endParaRPr lang="cs-CZ"/>
        </a:p>
      </dgm:t>
    </dgm:pt>
    <dgm:pt modelId="{58CC5FA0-24C7-4992-B90D-43217006123C}" type="sibTrans" cxnId="{0ACCB36B-7902-413C-A726-800D043E7684}">
      <dgm:prSet/>
      <dgm:spPr/>
      <dgm:t>
        <a:bodyPr/>
        <a:lstStyle/>
        <a:p>
          <a:endParaRPr lang="cs-CZ"/>
        </a:p>
      </dgm:t>
    </dgm:pt>
    <dgm:pt modelId="{BB9B8486-6701-430A-9398-A64DC5DE9F17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svěřenský fond</a:t>
          </a:r>
        </a:p>
      </dgm:t>
    </dgm:pt>
    <dgm:pt modelId="{64DAEFDC-6BC5-4089-AE4B-6D1C9D021DB6}" type="parTrans" cxnId="{A236920F-0181-4E33-B4F6-7CD8D4D0AE25}">
      <dgm:prSet/>
      <dgm:spPr/>
      <dgm:t>
        <a:bodyPr/>
        <a:lstStyle/>
        <a:p>
          <a:endParaRPr lang="cs-CZ"/>
        </a:p>
      </dgm:t>
    </dgm:pt>
    <dgm:pt modelId="{6D42D41C-DD92-44DA-8B27-901F3F673F64}" type="sibTrans" cxnId="{A236920F-0181-4E33-B4F6-7CD8D4D0AE25}">
      <dgm:prSet/>
      <dgm:spPr/>
      <dgm:t>
        <a:bodyPr/>
        <a:lstStyle/>
        <a:p>
          <a:endParaRPr lang="cs-CZ"/>
        </a:p>
      </dgm:t>
    </dgm:pt>
    <dgm:pt modelId="{E816878C-E420-417E-A05D-315C4ECFF39C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komanditní společnost</a:t>
          </a:r>
        </a:p>
      </dgm:t>
    </dgm:pt>
    <dgm:pt modelId="{A6EAA3D1-47CF-425F-BF9A-43D1ACDB4649}" type="parTrans" cxnId="{C5C277FD-54CD-4F18-B9F2-8C805A793621}">
      <dgm:prSet/>
      <dgm:spPr/>
      <dgm:t>
        <a:bodyPr/>
        <a:lstStyle/>
        <a:p>
          <a:endParaRPr lang="cs-CZ"/>
        </a:p>
      </dgm:t>
    </dgm:pt>
    <dgm:pt modelId="{9A81E2F7-0F01-4681-9988-C2D30BBA509F}" type="sibTrans" cxnId="{C5C277FD-54CD-4F18-B9F2-8C805A793621}">
      <dgm:prSet/>
      <dgm:spPr/>
      <dgm:t>
        <a:bodyPr/>
        <a:lstStyle/>
        <a:p>
          <a:endParaRPr lang="cs-CZ"/>
        </a:p>
      </dgm:t>
    </dgm:pt>
    <dgm:pt modelId="{668D9E9B-337E-4B4B-9926-2E7489B4F9AC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společnost s ručením omezeným</a:t>
          </a:r>
        </a:p>
      </dgm:t>
    </dgm:pt>
    <dgm:pt modelId="{71231041-82DA-4EF0-89DC-4BABD6968CB1}" type="parTrans" cxnId="{7DF77EE9-D32E-4E9C-BDC9-41A15D00FF77}">
      <dgm:prSet/>
      <dgm:spPr/>
      <dgm:t>
        <a:bodyPr/>
        <a:lstStyle/>
        <a:p>
          <a:endParaRPr lang="cs-CZ"/>
        </a:p>
      </dgm:t>
    </dgm:pt>
    <dgm:pt modelId="{AD868F89-653F-42B0-A3C7-0CA840DC70B7}" type="sibTrans" cxnId="{7DF77EE9-D32E-4E9C-BDC9-41A15D00FF77}">
      <dgm:prSet/>
      <dgm:spPr/>
      <dgm:t>
        <a:bodyPr/>
        <a:lstStyle/>
        <a:p>
          <a:endParaRPr lang="cs-CZ"/>
        </a:p>
      </dgm:t>
    </dgm:pt>
    <dgm:pt modelId="{DEFBCCF7-82E9-4EE5-9DE2-421CF6FE285B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akciová společnost</a:t>
          </a:r>
        </a:p>
      </dgm:t>
    </dgm:pt>
    <dgm:pt modelId="{DF7195C5-3F9E-4DDD-ABDA-80C38359CC2E}" type="parTrans" cxnId="{4D7189F5-1A27-4008-82AA-918CEB93E696}">
      <dgm:prSet/>
      <dgm:spPr/>
      <dgm:t>
        <a:bodyPr/>
        <a:lstStyle/>
        <a:p>
          <a:endParaRPr lang="cs-CZ"/>
        </a:p>
      </dgm:t>
    </dgm:pt>
    <dgm:pt modelId="{CF551A5F-34E5-4A1D-B398-BC5039DFDC5F}" type="sibTrans" cxnId="{4D7189F5-1A27-4008-82AA-918CEB93E696}">
      <dgm:prSet/>
      <dgm:spPr/>
      <dgm:t>
        <a:bodyPr/>
        <a:lstStyle/>
        <a:p>
          <a:endParaRPr lang="cs-CZ"/>
        </a:p>
      </dgm:t>
    </dgm:pt>
    <dgm:pt modelId="{3519EB90-135C-4FF0-A9BD-7FE219E5AEDE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evropská společnost</a:t>
          </a:r>
        </a:p>
      </dgm:t>
    </dgm:pt>
    <dgm:pt modelId="{F5D7AAEF-D75A-42CB-B44C-4214DE9F1C1A}" type="parTrans" cxnId="{EB6FB5E9-87F9-4A44-B692-95EFA5EC096C}">
      <dgm:prSet/>
      <dgm:spPr/>
      <dgm:t>
        <a:bodyPr/>
        <a:lstStyle/>
        <a:p>
          <a:endParaRPr lang="cs-CZ"/>
        </a:p>
      </dgm:t>
    </dgm:pt>
    <dgm:pt modelId="{2B74329B-F3C6-4AFB-ACAF-5D98221F3A73}" type="sibTrans" cxnId="{EB6FB5E9-87F9-4A44-B692-95EFA5EC096C}">
      <dgm:prSet/>
      <dgm:spPr/>
      <dgm:t>
        <a:bodyPr/>
        <a:lstStyle/>
        <a:p>
          <a:endParaRPr lang="cs-CZ"/>
        </a:p>
      </dgm:t>
    </dgm:pt>
    <dgm:pt modelId="{869EDAA1-5BEC-4AEA-8212-CF87D231A524}">
      <dgm:prSet phldrT="[Text]" custT="1"/>
      <dgm:spPr/>
      <dgm:t>
        <a:bodyPr/>
        <a:lstStyle/>
        <a:p>
          <a:r>
            <a:rPr lang="cs-CZ" sz="1600">
              <a:latin typeface="Gill Sans MT" panose="020B0502020104020203" pitchFamily="34" charset="-18"/>
            </a:rPr>
            <a:t>družstvo</a:t>
          </a:r>
          <a:endParaRPr lang="cs-CZ" sz="1800">
            <a:latin typeface="Gill Sans MT" panose="020B0502020104020203" pitchFamily="34" charset="-18"/>
          </a:endParaRPr>
        </a:p>
      </dgm:t>
    </dgm:pt>
    <dgm:pt modelId="{6B7DE11B-381E-40C5-8DBD-D531ED814EC6}" type="parTrans" cxnId="{4318A3CF-9C37-49A2-9139-9BCA3EF5C547}">
      <dgm:prSet/>
      <dgm:spPr/>
      <dgm:t>
        <a:bodyPr/>
        <a:lstStyle/>
        <a:p>
          <a:endParaRPr lang="cs-CZ"/>
        </a:p>
      </dgm:t>
    </dgm:pt>
    <dgm:pt modelId="{4061DDD1-698B-49FD-A9B2-379C833B477D}" type="sibTrans" cxnId="{4318A3CF-9C37-49A2-9139-9BCA3EF5C547}">
      <dgm:prSet/>
      <dgm:spPr/>
      <dgm:t>
        <a:bodyPr/>
        <a:lstStyle/>
        <a:p>
          <a:endParaRPr lang="cs-CZ"/>
        </a:p>
      </dgm:t>
    </dgm:pt>
    <dgm:pt modelId="{4314B6A1-49D3-438A-BE63-14DD3D0B545E}" type="pres">
      <dgm:prSet presAssocID="{000BBB15-938D-45D2-8796-A0431E1757B0}" presName="vert0" presStyleCnt="0">
        <dgm:presLayoutVars>
          <dgm:dir/>
          <dgm:animOne val="branch"/>
          <dgm:animLvl val="lvl"/>
        </dgm:presLayoutVars>
      </dgm:prSet>
      <dgm:spPr/>
    </dgm:pt>
    <dgm:pt modelId="{85AD2E46-F19D-4951-8FCE-98783444BCE0}" type="pres">
      <dgm:prSet presAssocID="{B4ED5CE7-24A5-4DA4-A336-55CEA72F5239}" presName="thickLine" presStyleLbl="alignNode1" presStyleIdx="0" presStyleCnt="2"/>
      <dgm:spPr/>
    </dgm:pt>
    <dgm:pt modelId="{3FA8FF99-38E9-4584-A6B2-37651716648A}" type="pres">
      <dgm:prSet presAssocID="{B4ED5CE7-24A5-4DA4-A336-55CEA72F5239}" presName="horz1" presStyleCnt="0"/>
      <dgm:spPr/>
    </dgm:pt>
    <dgm:pt modelId="{3F4C275D-8519-4456-BA07-76968D9A14F8}" type="pres">
      <dgm:prSet presAssocID="{B4ED5CE7-24A5-4DA4-A336-55CEA72F5239}" presName="tx1" presStyleLbl="revTx" presStyleIdx="0" presStyleCnt="11" custScaleY="53058"/>
      <dgm:spPr/>
    </dgm:pt>
    <dgm:pt modelId="{60DB68A3-9380-42A7-897D-BF59A7D5E3DB}" type="pres">
      <dgm:prSet presAssocID="{B4ED5CE7-24A5-4DA4-A336-55CEA72F5239}" presName="vert1" presStyleCnt="0"/>
      <dgm:spPr/>
    </dgm:pt>
    <dgm:pt modelId="{90C1D5EE-3FF1-4E3D-B587-1F80FE837B1A}" type="pres">
      <dgm:prSet presAssocID="{CEB76CFA-3A14-4A5C-839A-E4F6CEED06EC}" presName="vertSpace2a" presStyleCnt="0"/>
      <dgm:spPr/>
    </dgm:pt>
    <dgm:pt modelId="{329E6DE1-8160-4A5A-95CD-ED328C4EE31C}" type="pres">
      <dgm:prSet presAssocID="{CEB76CFA-3A14-4A5C-839A-E4F6CEED06EC}" presName="horz2" presStyleCnt="0"/>
      <dgm:spPr/>
    </dgm:pt>
    <dgm:pt modelId="{A699D62E-610E-49FD-AC36-00A3CF3798C0}" type="pres">
      <dgm:prSet presAssocID="{CEB76CFA-3A14-4A5C-839A-E4F6CEED06EC}" presName="horzSpace2" presStyleCnt="0"/>
      <dgm:spPr/>
    </dgm:pt>
    <dgm:pt modelId="{96D5C3A9-F76D-471E-AAC2-8A6A0E233B23}" type="pres">
      <dgm:prSet presAssocID="{CEB76CFA-3A14-4A5C-839A-E4F6CEED06EC}" presName="tx2" presStyleLbl="revTx" presStyleIdx="1" presStyleCnt="11"/>
      <dgm:spPr/>
    </dgm:pt>
    <dgm:pt modelId="{28894074-DF25-4744-A3D0-D7A9BFA7BCBB}" type="pres">
      <dgm:prSet presAssocID="{CEB76CFA-3A14-4A5C-839A-E4F6CEED06EC}" presName="vert2" presStyleCnt="0"/>
      <dgm:spPr/>
    </dgm:pt>
    <dgm:pt modelId="{ACC0F310-D805-4D94-8419-8802E4FAD63C}" type="pres">
      <dgm:prSet presAssocID="{CEB76CFA-3A14-4A5C-839A-E4F6CEED06EC}" presName="thinLine2b" presStyleLbl="callout" presStyleIdx="0" presStyleCnt="9" custLinFactY="-300000" custLinFactNeighborY="-383024"/>
      <dgm:spPr/>
    </dgm:pt>
    <dgm:pt modelId="{BAFF777A-2C25-45C3-A1FC-351B34A5065D}" type="pres">
      <dgm:prSet presAssocID="{CEB76CFA-3A14-4A5C-839A-E4F6CEED06EC}" presName="vertSpace2b" presStyleCnt="0"/>
      <dgm:spPr/>
    </dgm:pt>
    <dgm:pt modelId="{5D39DACB-0F1C-498B-85DE-ED2E16865A79}" type="pres">
      <dgm:prSet presAssocID="{DAF89E93-2C93-489B-9466-84DDD5AD3B26}" presName="horz2" presStyleCnt="0"/>
      <dgm:spPr/>
    </dgm:pt>
    <dgm:pt modelId="{4BCFCA50-737F-4179-87C0-2C4AF68E23D7}" type="pres">
      <dgm:prSet presAssocID="{DAF89E93-2C93-489B-9466-84DDD5AD3B26}" presName="horzSpace2" presStyleCnt="0"/>
      <dgm:spPr/>
    </dgm:pt>
    <dgm:pt modelId="{77EDB0C4-0883-40FA-B1D2-2D3F2E560654}" type="pres">
      <dgm:prSet presAssocID="{DAF89E93-2C93-489B-9466-84DDD5AD3B26}" presName="tx2" presStyleLbl="revTx" presStyleIdx="2" presStyleCnt="11" custLinFactNeighborY="-20727"/>
      <dgm:spPr/>
    </dgm:pt>
    <dgm:pt modelId="{55133CEE-7A25-4A86-B07C-910CF7274DD2}" type="pres">
      <dgm:prSet presAssocID="{DAF89E93-2C93-489B-9466-84DDD5AD3B26}" presName="vert2" presStyleCnt="0"/>
      <dgm:spPr/>
    </dgm:pt>
    <dgm:pt modelId="{42F60BD4-E484-48FF-94A0-CA7A181F6F7F}" type="pres">
      <dgm:prSet presAssocID="{DAF89E93-2C93-489B-9466-84DDD5AD3B26}" presName="thinLine2b" presStyleLbl="callout" presStyleIdx="1" presStyleCnt="9" custLinFactY="-500000" custLinFactNeighborY="-565092"/>
      <dgm:spPr/>
    </dgm:pt>
    <dgm:pt modelId="{7580D7DD-B315-4A22-A777-18A2B505D139}" type="pres">
      <dgm:prSet presAssocID="{DAF89E93-2C93-489B-9466-84DDD5AD3B26}" presName="vertSpace2b" presStyleCnt="0"/>
      <dgm:spPr/>
    </dgm:pt>
    <dgm:pt modelId="{2F8DFA32-1494-4D66-8293-6F5CCFE3F03C}" type="pres">
      <dgm:prSet presAssocID="{8ED85F2E-8ADE-4C45-B85B-D89988BFD676}" presName="thickLine" presStyleLbl="alignNode1" presStyleIdx="1" presStyleCnt="2" custLinFactNeighborY="-17078"/>
      <dgm:spPr/>
    </dgm:pt>
    <dgm:pt modelId="{55E82299-DD9C-4274-A77F-6BFC8603F6AE}" type="pres">
      <dgm:prSet presAssocID="{8ED85F2E-8ADE-4C45-B85B-D89988BFD676}" presName="horz1" presStyleCnt="0"/>
      <dgm:spPr/>
    </dgm:pt>
    <dgm:pt modelId="{06134FD3-AD07-44F9-B4B1-3C1EFB0DAE5E}" type="pres">
      <dgm:prSet presAssocID="{8ED85F2E-8ADE-4C45-B85B-D89988BFD676}" presName="tx1" presStyleLbl="revTx" presStyleIdx="3" presStyleCnt="11" custLinFactNeighborY="-12072"/>
      <dgm:spPr/>
    </dgm:pt>
    <dgm:pt modelId="{41665936-C18D-4364-81A2-20FC3521BEE0}" type="pres">
      <dgm:prSet presAssocID="{8ED85F2E-8ADE-4C45-B85B-D89988BFD676}" presName="vert1" presStyleCnt="0"/>
      <dgm:spPr/>
    </dgm:pt>
    <dgm:pt modelId="{265CB144-02C9-4F13-BE96-6CC07961053F}" type="pres">
      <dgm:prSet presAssocID="{276E1AE5-14D8-4DE0-A5F6-7C722851B051}" presName="vertSpace2a" presStyleCnt="0"/>
      <dgm:spPr/>
    </dgm:pt>
    <dgm:pt modelId="{64494203-1763-4FF0-A42B-C4855CD071FD}" type="pres">
      <dgm:prSet presAssocID="{276E1AE5-14D8-4DE0-A5F6-7C722851B051}" presName="horz2" presStyleCnt="0"/>
      <dgm:spPr/>
    </dgm:pt>
    <dgm:pt modelId="{08B02F86-10F2-4912-BAF3-1347A7A29ADA}" type="pres">
      <dgm:prSet presAssocID="{276E1AE5-14D8-4DE0-A5F6-7C722851B051}" presName="horzSpace2" presStyleCnt="0"/>
      <dgm:spPr/>
    </dgm:pt>
    <dgm:pt modelId="{45FE9393-4CAA-4C49-BA52-090EA4FA5CF2}" type="pres">
      <dgm:prSet presAssocID="{276E1AE5-14D8-4DE0-A5F6-7C722851B051}" presName="tx2" presStyleLbl="revTx" presStyleIdx="4" presStyleCnt="11" custLinFactY="-7923" custLinFactNeighborY="-100000"/>
      <dgm:spPr/>
    </dgm:pt>
    <dgm:pt modelId="{0B0EA44B-FACB-4E22-94B6-97F5F5DA395C}" type="pres">
      <dgm:prSet presAssocID="{276E1AE5-14D8-4DE0-A5F6-7C722851B051}" presName="vert2" presStyleCnt="0"/>
      <dgm:spPr/>
    </dgm:pt>
    <dgm:pt modelId="{07E0B274-C0D9-4905-84AE-1857C988E979}" type="pres">
      <dgm:prSet presAssocID="{276E1AE5-14D8-4DE0-A5F6-7C722851B051}" presName="thinLine2b" presStyleLbl="callout" presStyleIdx="2" presStyleCnt="9" custLinFactY="-509885" custLinFactNeighborY="-600000"/>
      <dgm:spPr/>
    </dgm:pt>
    <dgm:pt modelId="{011C7DCD-FD29-4A4F-8793-F3497A7A87F9}" type="pres">
      <dgm:prSet presAssocID="{276E1AE5-14D8-4DE0-A5F6-7C722851B051}" presName="vertSpace2b" presStyleCnt="0"/>
      <dgm:spPr/>
    </dgm:pt>
    <dgm:pt modelId="{06464E7E-6AB5-4A9E-A632-7EDC6B014DA6}" type="pres">
      <dgm:prSet presAssocID="{BB9B8486-6701-430A-9398-A64DC5DE9F17}" presName="horz2" presStyleCnt="0"/>
      <dgm:spPr/>
    </dgm:pt>
    <dgm:pt modelId="{60FE5916-D6BC-4B2C-9D80-D0F8B1BF3E1F}" type="pres">
      <dgm:prSet presAssocID="{BB9B8486-6701-430A-9398-A64DC5DE9F17}" presName="horzSpace2" presStyleCnt="0"/>
      <dgm:spPr/>
    </dgm:pt>
    <dgm:pt modelId="{97065EE3-1CDB-40C9-9A88-9DD8938C54E1}" type="pres">
      <dgm:prSet presAssocID="{BB9B8486-6701-430A-9398-A64DC5DE9F17}" presName="tx2" presStyleLbl="revTx" presStyleIdx="5" presStyleCnt="11" custLinFactNeighborY="-95080"/>
      <dgm:spPr/>
    </dgm:pt>
    <dgm:pt modelId="{F31F4BFD-6FDB-4C4A-BE88-1F9592A26236}" type="pres">
      <dgm:prSet presAssocID="{BB9B8486-6701-430A-9398-A64DC5DE9F17}" presName="vert2" presStyleCnt="0"/>
      <dgm:spPr/>
    </dgm:pt>
    <dgm:pt modelId="{2DB73BBF-B400-4718-B5CF-6C96503A54B5}" type="pres">
      <dgm:prSet presAssocID="{BB9B8486-6701-430A-9398-A64DC5DE9F17}" presName="thinLine2b" presStyleLbl="callout" presStyleIdx="3" presStyleCnt="9" custLinFactY="-443322" custLinFactNeighborY="-500000"/>
      <dgm:spPr/>
    </dgm:pt>
    <dgm:pt modelId="{324903A6-991B-4D0A-BBD0-670E122FADE9}" type="pres">
      <dgm:prSet presAssocID="{BB9B8486-6701-430A-9398-A64DC5DE9F17}" presName="vertSpace2b" presStyleCnt="0"/>
      <dgm:spPr/>
    </dgm:pt>
    <dgm:pt modelId="{DCD3DA1E-5D73-4F34-AC3F-898797FBE43F}" type="pres">
      <dgm:prSet presAssocID="{E816878C-E420-417E-A05D-315C4ECFF39C}" presName="horz2" presStyleCnt="0"/>
      <dgm:spPr/>
    </dgm:pt>
    <dgm:pt modelId="{71AFEB16-762A-455D-A29F-A1AFF8EBF6AE}" type="pres">
      <dgm:prSet presAssocID="{E816878C-E420-417E-A05D-315C4ECFF39C}" presName="horzSpace2" presStyleCnt="0"/>
      <dgm:spPr/>
    </dgm:pt>
    <dgm:pt modelId="{7DBC1890-B13A-4B83-86BE-D461B466BB37}" type="pres">
      <dgm:prSet presAssocID="{E816878C-E420-417E-A05D-315C4ECFF39C}" presName="tx2" presStyleLbl="revTx" presStyleIdx="6" presStyleCnt="11" custLinFactNeighborY="-82237"/>
      <dgm:spPr/>
    </dgm:pt>
    <dgm:pt modelId="{3C66D3E8-ABC5-4907-AC12-3EBB49074905}" type="pres">
      <dgm:prSet presAssocID="{E816878C-E420-417E-A05D-315C4ECFF39C}" presName="vert2" presStyleCnt="0"/>
      <dgm:spPr/>
    </dgm:pt>
    <dgm:pt modelId="{E1EE4E32-E5F1-4ACF-975B-CC2F705F9AED}" type="pres">
      <dgm:prSet presAssocID="{E816878C-E420-417E-A05D-315C4ECFF39C}" presName="thinLine2b" presStyleLbl="callout" presStyleIdx="4" presStyleCnt="9" custLinFactY="-376758" custLinFactNeighborY="-400000"/>
      <dgm:spPr/>
    </dgm:pt>
    <dgm:pt modelId="{E964BDB1-12B7-4E17-8EC9-D6B49A785ADE}" type="pres">
      <dgm:prSet presAssocID="{E816878C-E420-417E-A05D-315C4ECFF39C}" presName="vertSpace2b" presStyleCnt="0"/>
      <dgm:spPr/>
    </dgm:pt>
    <dgm:pt modelId="{FD7112B2-317E-478F-93C9-3265A7E34837}" type="pres">
      <dgm:prSet presAssocID="{668D9E9B-337E-4B4B-9926-2E7489B4F9AC}" presName="horz2" presStyleCnt="0"/>
      <dgm:spPr/>
    </dgm:pt>
    <dgm:pt modelId="{9B4D98F9-7E42-4131-92E3-8E0814738B11}" type="pres">
      <dgm:prSet presAssocID="{668D9E9B-337E-4B4B-9926-2E7489B4F9AC}" presName="horzSpace2" presStyleCnt="0"/>
      <dgm:spPr/>
    </dgm:pt>
    <dgm:pt modelId="{97FF17EB-AB21-4324-B1E2-80004B48310E}" type="pres">
      <dgm:prSet presAssocID="{668D9E9B-337E-4B4B-9926-2E7489B4F9AC}" presName="tx2" presStyleLbl="revTx" presStyleIdx="7" presStyleCnt="11" custLinFactNeighborY="-69393"/>
      <dgm:spPr/>
    </dgm:pt>
    <dgm:pt modelId="{6C0FA3BB-1B4A-4A15-A02D-9793577A0977}" type="pres">
      <dgm:prSet presAssocID="{668D9E9B-337E-4B4B-9926-2E7489B4F9AC}" presName="vert2" presStyleCnt="0"/>
      <dgm:spPr/>
    </dgm:pt>
    <dgm:pt modelId="{6BDC2BB0-4E7E-4087-B4DB-BF4D29B72ACB}" type="pres">
      <dgm:prSet presAssocID="{668D9E9B-337E-4B4B-9926-2E7489B4F9AC}" presName="thinLine2b" presStyleLbl="callout" presStyleIdx="5" presStyleCnt="9" custLinFactY="-300000" custLinFactNeighborY="-324026"/>
      <dgm:spPr/>
    </dgm:pt>
    <dgm:pt modelId="{A120ECDB-8D31-4E3D-B855-86A2B626ADEA}" type="pres">
      <dgm:prSet presAssocID="{668D9E9B-337E-4B4B-9926-2E7489B4F9AC}" presName="vertSpace2b" presStyleCnt="0"/>
      <dgm:spPr/>
    </dgm:pt>
    <dgm:pt modelId="{7A9F5D60-5D60-45F5-9479-929827E840D9}" type="pres">
      <dgm:prSet presAssocID="{DEFBCCF7-82E9-4EE5-9DE2-421CF6FE285B}" presName="horz2" presStyleCnt="0"/>
      <dgm:spPr/>
    </dgm:pt>
    <dgm:pt modelId="{F606FD59-F2F8-4C0F-9A90-52B3332F3A8F}" type="pres">
      <dgm:prSet presAssocID="{DEFBCCF7-82E9-4EE5-9DE2-421CF6FE285B}" presName="horzSpace2" presStyleCnt="0"/>
      <dgm:spPr/>
    </dgm:pt>
    <dgm:pt modelId="{4E6D5D50-0DCF-4657-98A0-8401B1FD2905}" type="pres">
      <dgm:prSet presAssocID="{DEFBCCF7-82E9-4EE5-9DE2-421CF6FE285B}" presName="tx2" presStyleLbl="revTx" presStyleIdx="8" presStyleCnt="11" custLinFactNeighborY="-56550"/>
      <dgm:spPr/>
    </dgm:pt>
    <dgm:pt modelId="{2EA60E20-548E-468A-88E7-969195A9F15B}" type="pres">
      <dgm:prSet presAssocID="{DEFBCCF7-82E9-4EE5-9DE2-421CF6FE285B}" presName="vert2" presStyleCnt="0"/>
      <dgm:spPr/>
    </dgm:pt>
    <dgm:pt modelId="{1D317DA5-6868-4B96-BB22-455369AA9990}" type="pres">
      <dgm:prSet presAssocID="{DEFBCCF7-82E9-4EE5-9DE2-421CF6FE285B}" presName="thinLine2b" presStyleLbl="callout" presStyleIdx="6" presStyleCnt="9" custLinFactY="-201195" custLinFactNeighborY="-300000"/>
      <dgm:spPr/>
    </dgm:pt>
    <dgm:pt modelId="{52B351C9-500D-410A-844F-AFCA543DF2B4}" type="pres">
      <dgm:prSet presAssocID="{DEFBCCF7-82E9-4EE5-9DE2-421CF6FE285B}" presName="vertSpace2b" presStyleCnt="0"/>
      <dgm:spPr/>
    </dgm:pt>
    <dgm:pt modelId="{46B3DD61-769C-42F1-AA43-48A5B4FD0F9F}" type="pres">
      <dgm:prSet presAssocID="{3519EB90-135C-4FF0-A9BD-7FE219E5AEDE}" presName="horz2" presStyleCnt="0"/>
      <dgm:spPr/>
    </dgm:pt>
    <dgm:pt modelId="{2ED51EEB-2D8C-4934-850A-518091EA069A}" type="pres">
      <dgm:prSet presAssocID="{3519EB90-135C-4FF0-A9BD-7FE219E5AEDE}" presName="horzSpace2" presStyleCnt="0"/>
      <dgm:spPr/>
    </dgm:pt>
    <dgm:pt modelId="{07AED51A-C871-4D86-9D68-641951DF07E5}" type="pres">
      <dgm:prSet presAssocID="{3519EB90-135C-4FF0-A9BD-7FE219E5AEDE}" presName="tx2" presStyleLbl="revTx" presStyleIdx="9" presStyleCnt="11" custLinFactNeighborY="-49432"/>
      <dgm:spPr/>
    </dgm:pt>
    <dgm:pt modelId="{567E4146-CB2C-423A-8B3B-6833FDD0418A}" type="pres">
      <dgm:prSet presAssocID="{3519EB90-135C-4FF0-A9BD-7FE219E5AEDE}" presName="vert2" presStyleCnt="0"/>
      <dgm:spPr/>
    </dgm:pt>
    <dgm:pt modelId="{AEEB999A-AE13-4D0F-A40C-D38CC7BAF9E3}" type="pres">
      <dgm:prSet presAssocID="{3519EB90-135C-4FF0-A9BD-7FE219E5AEDE}" presName="thinLine2b" presStyleLbl="callout" presStyleIdx="7" presStyleCnt="9" custLinFactY="-134632" custLinFactNeighborY="-200000"/>
      <dgm:spPr/>
    </dgm:pt>
    <dgm:pt modelId="{492585CA-C29D-4BB2-AE49-CAAFBB483490}" type="pres">
      <dgm:prSet presAssocID="{3519EB90-135C-4FF0-A9BD-7FE219E5AEDE}" presName="vertSpace2b" presStyleCnt="0"/>
      <dgm:spPr/>
    </dgm:pt>
    <dgm:pt modelId="{EE4DA4FB-30C6-4A6A-B0BB-0411B27F812D}" type="pres">
      <dgm:prSet presAssocID="{869EDAA1-5BEC-4AEA-8212-CF87D231A524}" presName="horz2" presStyleCnt="0"/>
      <dgm:spPr/>
    </dgm:pt>
    <dgm:pt modelId="{59B377F3-DA27-40E0-A9A3-E14955328B1B}" type="pres">
      <dgm:prSet presAssocID="{869EDAA1-5BEC-4AEA-8212-CF87D231A524}" presName="horzSpace2" presStyleCnt="0"/>
      <dgm:spPr/>
    </dgm:pt>
    <dgm:pt modelId="{0C85EA50-0BD2-478D-8B3B-CCEB0FA6FD5E}" type="pres">
      <dgm:prSet presAssocID="{869EDAA1-5BEC-4AEA-8212-CF87D231A524}" presName="tx2" presStyleLbl="revTx" presStyleIdx="10" presStyleCnt="11" custLinFactNeighborY="-30864"/>
      <dgm:spPr/>
    </dgm:pt>
    <dgm:pt modelId="{C854B434-6F8E-4538-95B1-C89CD7A0D8B8}" type="pres">
      <dgm:prSet presAssocID="{869EDAA1-5BEC-4AEA-8212-CF87D231A524}" presName="vert2" presStyleCnt="0"/>
      <dgm:spPr/>
    </dgm:pt>
    <dgm:pt modelId="{3E3CFB2C-4FBE-4794-93B8-7CC31D5AE0FD}" type="pres">
      <dgm:prSet presAssocID="{869EDAA1-5BEC-4AEA-8212-CF87D231A524}" presName="thinLine2b" presStyleLbl="callout" presStyleIdx="8" presStyleCnt="9"/>
      <dgm:spPr/>
    </dgm:pt>
    <dgm:pt modelId="{FFAC2505-C34D-4222-A7F8-F89FF3E95F1D}" type="pres">
      <dgm:prSet presAssocID="{869EDAA1-5BEC-4AEA-8212-CF87D231A524}" presName="vertSpace2b" presStyleCnt="0"/>
      <dgm:spPr/>
    </dgm:pt>
  </dgm:ptLst>
  <dgm:cxnLst>
    <dgm:cxn modelId="{A236920F-0181-4E33-B4F6-7CD8D4D0AE25}" srcId="{8ED85F2E-8ADE-4C45-B85B-D89988BFD676}" destId="{BB9B8486-6701-430A-9398-A64DC5DE9F17}" srcOrd="1" destOrd="0" parTransId="{64DAEFDC-6BC5-4089-AE4B-6D1C9D021DB6}" sibTransId="{6D42D41C-DD92-44DA-8B27-901F3F673F64}"/>
    <dgm:cxn modelId="{14049926-5F39-4714-A45B-EE4ACB75E310}" srcId="{B4ED5CE7-24A5-4DA4-A336-55CEA72F5239}" destId="{CEB76CFA-3A14-4A5C-839A-E4F6CEED06EC}" srcOrd="0" destOrd="0" parTransId="{33F61279-2201-461D-BF5C-9D8325B89282}" sibTransId="{7331D074-17DC-4874-A8B3-40C63263628D}"/>
    <dgm:cxn modelId="{2C6C2840-B2AB-487B-BC85-FBC2C7421B74}" type="presOf" srcId="{DAF89E93-2C93-489B-9466-84DDD5AD3B26}" destId="{77EDB0C4-0883-40FA-B1D2-2D3F2E560654}" srcOrd="0" destOrd="0" presId="urn:microsoft.com/office/officeart/2008/layout/LinedList"/>
    <dgm:cxn modelId="{0ACCB36B-7902-413C-A726-800D043E7684}" srcId="{8ED85F2E-8ADE-4C45-B85B-D89988BFD676}" destId="{276E1AE5-14D8-4DE0-A5F6-7C722851B051}" srcOrd="0" destOrd="0" parTransId="{94A41452-7C23-42C9-AC12-513829C01DA1}" sibTransId="{58CC5FA0-24C7-4992-B90D-43217006123C}"/>
    <dgm:cxn modelId="{75E86A7B-914B-4306-BBE5-AA13D242D0DB}" type="presOf" srcId="{668D9E9B-337E-4B4B-9926-2E7489B4F9AC}" destId="{97FF17EB-AB21-4324-B1E2-80004B48310E}" srcOrd="0" destOrd="0" presId="urn:microsoft.com/office/officeart/2008/layout/LinedList"/>
    <dgm:cxn modelId="{1477B884-E72B-4F73-B5DE-29752310C87C}" type="presOf" srcId="{CEB76CFA-3A14-4A5C-839A-E4F6CEED06EC}" destId="{96D5C3A9-F76D-471E-AAC2-8A6A0E233B23}" srcOrd="0" destOrd="0" presId="urn:microsoft.com/office/officeart/2008/layout/LinedList"/>
    <dgm:cxn modelId="{359A5A85-5A5B-46AF-9CC9-17CA78ACE9EE}" srcId="{000BBB15-938D-45D2-8796-A0431E1757B0}" destId="{B4ED5CE7-24A5-4DA4-A336-55CEA72F5239}" srcOrd="0" destOrd="0" parTransId="{5657424D-C173-4FAD-A1DC-783254832CD3}" sibTransId="{27B07995-5B34-4781-8065-9FB7128B8732}"/>
    <dgm:cxn modelId="{42F6969C-1E1A-4E44-B474-09E08112F10D}" type="presOf" srcId="{869EDAA1-5BEC-4AEA-8212-CF87D231A524}" destId="{0C85EA50-0BD2-478D-8B3B-CCEB0FA6FD5E}" srcOrd="0" destOrd="0" presId="urn:microsoft.com/office/officeart/2008/layout/LinedList"/>
    <dgm:cxn modelId="{E6CC2E9E-E4D3-403C-A074-51C6B8F5760C}" type="presOf" srcId="{B4ED5CE7-24A5-4DA4-A336-55CEA72F5239}" destId="{3F4C275D-8519-4456-BA07-76968D9A14F8}" srcOrd="0" destOrd="0" presId="urn:microsoft.com/office/officeart/2008/layout/LinedList"/>
    <dgm:cxn modelId="{777C419F-2D04-459B-B490-383B80EA8206}" type="presOf" srcId="{8ED85F2E-8ADE-4C45-B85B-D89988BFD676}" destId="{06134FD3-AD07-44F9-B4B1-3C1EFB0DAE5E}" srcOrd="0" destOrd="0" presId="urn:microsoft.com/office/officeart/2008/layout/LinedList"/>
    <dgm:cxn modelId="{45EF53A3-DAD2-4BD9-ABA7-B76BF089466D}" type="presOf" srcId="{276E1AE5-14D8-4DE0-A5F6-7C722851B051}" destId="{45FE9393-4CAA-4C49-BA52-090EA4FA5CF2}" srcOrd="0" destOrd="0" presId="urn:microsoft.com/office/officeart/2008/layout/LinedList"/>
    <dgm:cxn modelId="{5D0C26AC-B27C-40F4-A1B0-2EA448D70290}" type="presOf" srcId="{DEFBCCF7-82E9-4EE5-9DE2-421CF6FE285B}" destId="{4E6D5D50-0DCF-4657-98A0-8401B1FD2905}" srcOrd="0" destOrd="0" presId="urn:microsoft.com/office/officeart/2008/layout/LinedList"/>
    <dgm:cxn modelId="{7AE19AB0-446F-4A1D-AC1F-14B195598372}" srcId="{000BBB15-938D-45D2-8796-A0431E1757B0}" destId="{8ED85F2E-8ADE-4C45-B85B-D89988BFD676}" srcOrd="1" destOrd="0" parTransId="{56E1DAB0-DE13-4FF8-B69B-446D14E3940B}" sibTransId="{28BCD589-4AC7-445B-8123-0578358ADAF7}"/>
    <dgm:cxn modelId="{280545B7-A508-475F-937A-905BFB73AB83}" type="presOf" srcId="{000BBB15-938D-45D2-8796-A0431E1757B0}" destId="{4314B6A1-49D3-438A-BE63-14DD3D0B545E}" srcOrd="0" destOrd="0" presId="urn:microsoft.com/office/officeart/2008/layout/LinedList"/>
    <dgm:cxn modelId="{D125E1B7-062E-42F8-8D83-13D1CA0F7CCD}" type="presOf" srcId="{BB9B8486-6701-430A-9398-A64DC5DE9F17}" destId="{97065EE3-1CDB-40C9-9A88-9DD8938C54E1}" srcOrd="0" destOrd="0" presId="urn:microsoft.com/office/officeart/2008/layout/LinedList"/>
    <dgm:cxn modelId="{E2EE7FC9-7485-4972-A5E8-70730CF1ADE6}" type="presOf" srcId="{E816878C-E420-417E-A05D-315C4ECFF39C}" destId="{7DBC1890-B13A-4B83-86BE-D461B466BB37}" srcOrd="0" destOrd="0" presId="urn:microsoft.com/office/officeart/2008/layout/LinedList"/>
    <dgm:cxn modelId="{B6D3B6CB-9A01-4C87-B041-A17D89572467}" srcId="{B4ED5CE7-24A5-4DA4-A336-55CEA72F5239}" destId="{DAF89E93-2C93-489B-9466-84DDD5AD3B26}" srcOrd="1" destOrd="0" parTransId="{6982121A-EA46-4C5C-9EBE-0C4183460E90}" sibTransId="{AEA22242-10FF-4913-89B9-949B15DCB883}"/>
    <dgm:cxn modelId="{240D75CE-5BF0-42E8-9951-B74FEAFA48F2}" type="presOf" srcId="{3519EB90-135C-4FF0-A9BD-7FE219E5AEDE}" destId="{07AED51A-C871-4D86-9D68-641951DF07E5}" srcOrd="0" destOrd="0" presId="urn:microsoft.com/office/officeart/2008/layout/LinedList"/>
    <dgm:cxn modelId="{4318A3CF-9C37-49A2-9139-9BCA3EF5C547}" srcId="{8ED85F2E-8ADE-4C45-B85B-D89988BFD676}" destId="{869EDAA1-5BEC-4AEA-8212-CF87D231A524}" srcOrd="6" destOrd="0" parTransId="{6B7DE11B-381E-40C5-8DBD-D531ED814EC6}" sibTransId="{4061DDD1-698B-49FD-A9B2-379C833B477D}"/>
    <dgm:cxn modelId="{7DF77EE9-D32E-4E9C-BDC9-41A15D00FF77}" srcId="{8ED85F2E-8ADE-4C45-B85B-D89988BFD676}" destId="{668D9E9B-337E-4B4B-9926-2E7489B4F9AC}" srcOrd="3" destOrd="0" parTransId="{71231041-82DA-4EF0-89DC-4BABD6968CB1}" sibTransId="{AD868F89-653F-42B0-A3C7-0CA840DC70B7}"/>
    <dgm:cxn modelId="{EB6FB5E9-87F9-4A44-B692-95EFA5EC096C}" srcId="{8ED85F2E-8ADE-4C45-B85B-D89988BFD676}" destId="{3519EB90-135C-4FF0-A9BD-7FE219E5AEDE}" srcOrd="5" destOrd="0" parTransId="{F5D7AAEF-D75A-42CB-B44C-4214DE9F1C1A}" sibTransId="{2B74329B-F3C6-4AFB-ACAF-5D98221F3A73}"/>
    <dgm:cxn modelId="{4D7189F5-1A27-4008-82AA-918CEB93E696}" srcId="{8ED85F2E-8ADE-4C45-B85B-D89988BFD676}" destId="{DEFBCCF7-82E9-4EE5-9DE2-421CF6FE285B}" srcOrd="4" destOrd="0" parTransId="{DF7195C5-3F9E-4DDD-ABDA-80C38359CC2E}" sibTransId="{CF551A5F-34E5-4A1D-B398-BC5039DFDC5F}"/>
    <dgm:cxn modelId="{C5C277FD-54CD-4F18-B9F2-8C805A793621}" srcId="{8ED85F2E-8ADE-4C45-B85B-D89988BFD676}" destId="{E816878C-E420-417E-A05D-315C4ECFF39C}" srcOrd="2" destOrd="0" parTransId="{A6EAA3D1-47CF-425F-BF9A-43D1ACDB4649}" sibTransId="{9A81E2F7-0F01-4681-9988-C2D30BBA509F}"/>
    <dgm:cxn modelId="{FBB762B9-4C72-403F-BCDB-CAA580978E11}" type="presParOf" srcId="{4314B6A1-49D3-438A-BE63-14DD3D0B545E}" destId="{85AD2E46-F19D-4951-8FCE-98783444BCE0}" srcOrd="0" destOrd="0" presId="urn:microsoft.com/office/officeart/2008/layout/LinedList"/>
    <dgm:cxn modelId="{599DD0B0-1426-4833-A726-760AAFC5E797}" type="presParOf" srcId="{4314B6A1-49D3-438A-BE63-14DD3D0B545E}" destId="{3FA8FF99-38E9-4584-A6B2-37651716648A}" srcOrd="1" destOrd="0" presId="urn:microsoft.com/office/officeart/2008/layout/LinedList"/>
    <dgm:cxn modelId="{E0AE3BC7-9579-48C4-BC7F-D7B983C9C70F}" type="presParOf" srcId="{3FA8FF99-38E9-4584-A6B2-37651716648A}" destId="{3F4C275D-8519-4456-BA07-76968D9A14F8}" srcOrd="0" destOrd="0" presId="urn:microsoft.com/office/officeart/2008/layout/LinedList"/>
    <dgm:cxn modelId="{116D4210-EB28-46F7-8206-9BDA4AC1C972}" type="presParOf" srcId="{3FA8FF99-38E9-4584-A6B2-37651716648A}" destId="{60DB68A3-9380-42A7-897D-BF59A7D5E3DB}" srcOrd="1" destOrd="0" presId="urn:microsoft.com/office/officeart/2008/layout/LinedList"/>
    <dgm:cxn modelId="{D71243E5-76F6-4516-9F19-A2129567C9E7}" type="presParOf" srcId="{60DB68A3-9380-42A7-897D-BF59A7D5E3DB}" destId="{90C1D5EE-3FF1-4E3D-B587-1F80FE837B1A}" srcOrd="0" destOrd="0" presId="urn:microsoft.com/office/officeart/2008/layout/LinedList"/>
    <dgm:cxn modelId="{99336A96-5604-4D73-AB9E-158917D57951}" type="presParOf" srcId="{60DB68A3-9380-42A7-897D-BF59A7D5E3DB}" destId="{329E6DE1-8160-4A5A-95CD-ED328C4EE31C}" srcOrd="1" destOrd="0" presId="urn:microsoft.com/office/officeart/2008/layout/LinedList"/>
    <dgm:cxn modelId="{D457309D-9859-4DFB-AB62-0AA91322A08E}" type="presParOf" srcId="{329E6DE1-8160-4A5A-95CD-ED328C4EE31C}" destId="{A699D62E-610E-49FD-AC36-00A3CF3798C0}" srcOrd="0" destOrd="0" presId="urn:microsoft.com/office/officeart/2008/layout/LinedList"/>
    <dgm:cxn modelId="{6DE3ACBC-D75B-4AB6-8033-805D6CD8A4A1}" type="presParOf" srcId="{329E6DE1-8160-4A5A-95CD-ED328C4EE31C}" destId="{96D5C3A9-F76D-471E-AAC2-8A6A0E233B23}" srcOrd="1" destOrd="0" presId="urn:microsoft.com/office/officeart/2008/layout/LinedList"/>
    <dgm:cxn modelId="{9C67B402-8579-4255-ACAD-44350B4523C0}" type="presParOf" srcId="{329E6DE1-8160-4A5A-95CD-ED328C4EE31C}" destId="{28894074-DF25-4744-A3D0-D7A9BFA7BCBB}" srcOrd="2" destOrd="0" presId="urn:microsoft.com/office/officeart/2008/layout/LinedList"/>
    <dgm:cxn modelId="{9E601E93-3587-46CD-9CCC-9BE323AE3CAF}" type="presParOf" srcId="{60DB68A3-9380-42A7-897D-BF59A7D5E3DB}" destId="{ACC0F310-D805-4D94-8419-8802E4FAD63C}" srcOrd="2" destOrd="0" presId="urn:microsoft.com/office/officeart/2008/layout/LinedList"/>
    <dgm:cxn modelId="{6721330B-DAA7-4769-934B-5EB6A3314E3B}" type="presParOf" srcId="{60DB68A3-9380-42A7-897D-BF59A7D5E3DB}" destId="{BAFF777A-2C25-45C3-A1FC-351B34A5065D}" srcOrd="3" destOrd="0" presId="urn:microsoft.com/office/officeart/2008/layout/LinedList"/>
    <dgm:cxn modelId="{819F4B15-E6A7-4409-9742-9750C84AB374}" type="presParOf" srcId="{60DB68A3-9380-42A7-897D-BF59A7D5E3DB}" destId="{5D39DACB-0F1C-498B-85DE-ED2E16865A79}" srcOrd="4" destOrd="0" presId="urn:microsoft.com/office/officeart/2008/layout/LinedList"/>
    <dgm:cxn modelId="{A8AA680D-C045-4745-AA1C-FBF0FFDADCC0}" type="presParOf" srcId="{5D39DACB-0F1C-498B-85DE-ED2E16865A79}" destId="{4BCFCA50-737F-4179-87C0-2C4AF68E23D7}" srcOrd="0" destOrd="0" presId="urn:microsoft.com/office/officeart/2008/layout/LinedList"/>
    <dgm:cxn modelId="{0647FBBD-4AC1-4775-8981-406E2B3F7D64}" type="presParOf" srcId="{5D39DACB-0F1C-498B-85DE-ED2E16865A79}" destId="{77EDB0C4-0883-40FA-B1D2-2D3F2E560654}" srcOrd="1" destOrd="0" presId="urn:microsoft.com/office/officeart/2008/layout/LinedList"/>
    <dgm:cxn modelId="{8BD446D5-D9C9-4FA1-BFDF-856D641A2EC6}" type="presParOf" srcId="{5D39DACB-0F1C-498B-85DE-ED2E16865A79}" destId="{55133CEE-7A25-4A86-B07C-910CF7274DD2}" srcOrd="2" destOrd="0" presId="urn:microsoft.com/office/officeart/2008/layout/LinedList"/>
    <dgm:cxn modelId="{532B85DC-4D9F-4409-9AA1-E266C7C352D1}" type="presParOf" srcId="{60DB68A3-9380-42A7-897D-BF59A7D5E3DB}" destId="{42F60BD4-E484-48FF-94A0-CA7A181F6F7F}" srcOrd="5" destOrd="0" presId="urn:microsoft.com/office/officeart/2008/layout/LinedList"/>
    <dgm:cxn modelId="{158EC001-E794-4D1E-AA5E-4E45ECD54F76}" type="presParOf" srcId="{60DB68A3-9380-42A7-897D-BF59A7D5E3DB}" destId="{7580D7DD-B315-4A22-A777-18A2B505D139}" srcOrd="6" destOrd="0" presId="urn:microsoft.com/office/officeart/2008/layout/LinedList"/>
    <dgm:cxn modelId="{42EDD973-EDA6-486C-8358-DD8404EC0D62}" type="presParOf" srcId="{4314B6A1-49D3-438A-BE63-14DD3D0B545E}" destId="{2F8DFA32-1494-4D66-8293-6F5CCFE3F03C}" srcOrd="2" destOrd="0" presId="urn:microsoft.com/office/officeart/2008/layout/LinedList"/>
    <dgm:cxn modelId="{4D6185F8-A8A6-4415-B0A3-C1CF13C8D220}" type="presParOf" srcId="{4314B6A1-49D3-438A-BE63-14DD3D0B545E}" destId="{55E82299-DD9C-4274-A77F-6BFC8603F6AE}" srcOrd="3" destOrd="0" presId="urn:microsoft.com/office/officeart/2008/layout/LinedList"/>
    <dgm:cxn modelId="{309CFA69-91BE-49BB-B0EF-DDA6374A123B}" type="presParOf" srcId="{55E82299-DD9C-4274-A77F-6BFC8603F6AE}" destId="{06134FD3-AD07-44F9-B4B1-3C1EFB0DAE5E}" srcOrd="0" destOrd="0" presId="urn:microsoft.com/office/officeart/2008/layout/LinedList"/>
    <dgm:cxn modelId="{5E212E1A-FFF9-403D-A578-2FEB24C608BA}" type="presParOf" srcId="{55E82299-DD9C-4274-A77F-6BFC8603F6AE}" destId="{41665936-C18D-4364-81A2-20FC3521BEE0}" srcOrd="1" destOrd="0" presId="urn:microsoft.com/office/officeart/2008/layout/LinedList"/>
    <dgm:cxn modelId="{A8409608-8734-4E80-B51D-4F6C73210169}" type="presParOf" srcId="{41665936-C18D-4364-81A2-20FC3521BEE0}" destId="{265CB144-02C9-4F13-BE96-6CC07961053F}" srcOrd="0" destOrd="0" presId="urn:microsoft.com/office/officeart/2008/layout/LinedList"/>
    <dgm:cxn modelId="{741106B0-2079-492E-9D13-8DACB5EB6D74}" type="presParOf" srcId="{41665936-C18D-4364-81A2-20FC3521BEE0}" destId="{64494203-1763-4FF0-A42B-C4855CD071FD}" srcOrd="1" destOrd="0" presId="urn:microsoft.com/office/officeart/2008/layout/LinedList"/>
    <dgm:cxn modelId="{33401123-14A2-4CC2-BA4B-9DD1B59E8292}" type="presParOf" srcId="{64494203-1763-4FF0-A42B-C4855CD071FD}" destId="{08B02F86-10F2-4912-BAF3-1347A7A29ADA}" srcOrd="0" destOrd="0" presId="urn:microsoft.com/office/officeart/2008/layout/LinedList"/>
    <dgm:cxn modelId="{7AB13176-CF52-458C-B9A8-AD11E04066EB}" type="presParOf" srcId="{64494203-1763-4FF0-A42B-C4855CD071FD}" destId="{45FE9393-4CAA-4C49-BA52-090EA4FA5CF2}" srcOrd="1" destOrd="0" presId="urn:microsoft.com/office/officeart/2008/layout/LinedList"/>
    <dgm:cxn modelId="{E506A94D-298A-4D8F-B7D9-B168E9FD2849}" type="presParOf" srcId="{64494203-1763-4FF0-A42B-C4855CD071FD}" destId="{0B0EA44B-FACB-4E22-94B6-97F5F5DA395C}" srcOrd="2" destOrd="0" presId="urn:microsoft.com/office/officeart/2008/layout/LinedList"/>
    <dgm:cxn modelId="{4CB8736D-A6DB-4621-9B1F-911F5C170875}" type="presParOf" srcId="{41665936-C18D-4364-81A2-20FC3521BEE0}" destId="{07E0B274-C0D9-4905-84AE-1857C988E979}" srcOrd="2" destOrd="0" presId="urn:microsoft.com/office/officeart/2008/layout/LinedList"/>
    <dgm:cxn modelId="{3624A25B-7F0C-494D-B04C-C3B9D230178C}" type="presParOf" srcId="{41665936-C18D-4364-81A2-20FC3521BEE0}" destId="{011C7DCD-FD29-4A4F-8793-F3497A7A87F9}" srcOrd="3" destOrd="0" presId="urn:microsoft.com/office/officeart/2008/layout/LinedList"/>
    <dgm:cxn modelId="{2DA4888C-E043-43DC-9696-8ABCB6D30370}" type="presParOf" srcId="{41665936-C18D-4364-81A2-20FC3521BEE0}" destId="{06464E7E-6AB5-4A9E-A632-7EDC6B014DA6}" srcOrd="4" destOrd="0" presId="urn:microsoft.com/office/officeart/2008/layout/LinedList"/>
    <dgm:cxn modelId="{BF52D9D8-9C14-42DB-BB2D-675FF66DC389}" type="presParOf" srcId="{06464E7E-6AB5-4A9E-A632-7EDC6B014DA6}" destId="{60FE5916-D6BC-4B2C-9D80-D0F8B1BF3E1F}" srcOrd="0" destOrd="0" presId="urn:microsoft.com/office/officeart/2008/layout/LinedList"/>
    <dgm:cxn modelId="{F9ECB90B-30C5-4A4E-AE55-BE75001FB510}" type="presParOf" srcId="{06464E7E-6AB5-4A9E-A632-7EDC6B014DA6}" destId="{97065EE3-1CDB-40C9-9A88-9DD8938C54E1}" srcOrd="1" destOrd="0" presId="urn:microsoft.com/office/officeart/2008/layout/LinedList"/>
    <dgm:cxn modelId="{ED141106-0786-4C3C-BB22-143778DF73E0}" type="presParOf" srcId="{06464E7E-6AB5-4A9E-A632-7EDC6B014DA6}" destId="{F31F4BFD-6FDB-4C4A-BE88-1F9592A26236}" srcOrd="2" destOrd="0" presId="urn:microsoft.com/office/officeart/2008/layout/LinedList"/>
    <dgm:cxn modelId="{DDDE3162-AB35-4BA8-B752-E39EFFFAB5E8}" type="presParOf" srcId="{41665936-C18D-4364-81A2-20FC3521BEE0}" destId="{2DB73BBF-B400-4718-B5CF-6C96503A54B5}" srcOrd="5" destOrd="0" presId="urn:microsoft.com/office/officeart/2008/layout/LinedList"/>
    <dgm:cxn modelId="{BE21280E-31D8-4084-84FB-40A6AD13E0B1}" type="presParOf" srcId="{41665936-C18D-4364-81A2-20FC3521BEE0}" destId="{324903A6-991B-4D0A-BBD0-670E122FADE9}" srcOrd="6" destOrd="0" presId="urn:microsoft.com/office/officeart/2008/layout/LinedList"/>
    <dgm:cxn modelId="{FA7A4658-E525-40C2-9690-1FBBAE19A420}" type="presParOf" srcId="{41665936-C18D-4364-81A2-20FC3521BEE0}" destId="{DCD3DA1E-5D73-4F34-AC3F-898797FBE43F}" srcOrd="7" destOrd="0" presId="urn:microsoft.com/office/officeart/2008/layout/LinedList"/>
    <dgm:cxn modelId="{F9EBFBB0-D228-42C1-90A2-9AC3BF7517D6}" type="presParOf" srcId="{DCD3DA1E-5D73-4F34-AC3F-898797FBE43F}" destId="{71AFEB16-762A-455D-A29F-A1AFF8EBF6AE}" srcOrd="0" destOrd="0" presId="urn:microsoft.com/office/officeart/2008/layout/LinedList"/>
    <dgm:cxn modelId="{2E4C59E1-B374-4545-8EEB-B60D2C8654AB}" type="presParOf" srcId="{DCD3DA1E-5D73-4F34-AC3F-898797FBE43F}" destId="{7DBC1890-B13A-4B83-86BE-D461B466BB37}" srcOrd="1" destOrd="0" presId="urn:microsoft.com/office/officeart/2008/layout/LinedList"/>
    <dgm:cxn modelId="{A53F07F7-5F5E-4648-9896-240F13B0094F}" type="presParOf" srcId="{DCD3DA1E-5D73-4F34-AC3F-898797FBE43F}" destId="{3C66D3E8-ABC5-4907-AC12-3EBB49074905}" srcOrd="2" destOrd="0" presId="urn:microsoft.com/office/officeart/2008/layout/LinedList"/>
    <dgm:cxn modelId="{4C5E30D2-D1A5-4147-B99C-7F49065D4B15}" type="presParOf" srcId="{41665936-C18D-4364-81A2-20FC3521BEE0}" destId="{E1EE4E32-E5F1-4ACF-975B-CC2F705F9AED}" srcOrd="8" destOrd="0" presId="urn:microsoft.com/office/officeart/2008/layout/LinedList"/>
    <dgm:cxn modelId="{D2B08B17-43EF-4B26-AA31-5FEEA11FACCA}" type="presParOf" srcId="{41665936-C18D-4364-81A2-20FC3521BEE0}" destId="{E964BDB1-12B7-4E17-8EC9-D6B49A785ADE}" srcOrd="9" destOrd="0" presId="urn:microsoft.com/office/officeart/2008/layout/LinedList"/>
    <dgm:cxn modelId="{DB1B3F61-176E-42B2-8847-1531C12C4E8F}" type="presParOf" srcId="{41665936-C18D-4364-81A2-20FC3521BEE0}" destId="{FD7112B2-317E-478F-93C9-3265A7E34837}" srcOrd="10" destOrd="0" presId="urn:microsoft.com/office/officeart/2008/layout/LinedList"/>
    <dgm:cxn modelId="{5F79979E-7117-439A-9573-5F232BEAB5F9}" type="presParOf" srcId="{FD7112B2-317E-478F-93C9-3265A7E34837}" destId="{9B4D98F9-7E42-4131-92E3-8E0814738B11}" srcOrd="0" destOrd="0" presId="urn:microsoft.com/office/officeart/2008/layout/LinedList"/>
    <dgm:cxn modelId="{B322A8B4-F4BF-40A6-B981-94A2DCB778FB}" type="presParOf" srcId="{FD7112B2-317E-478F-93C9-3265A7E34837}" destId="{97FF17EB-AB21-4324-B1E2-80004B48310E}" srcOrd="1" destOrd="0" presId="urn:microsoft.com/office/officeart/2008/layout/LinedList"/>
    <dgm:cxn modelId="{A518C5D1-A776-48E4-B48B-045124A1EA81}" type="presParOf" srcId="{FD7112B2-317E-478F-93C9-3265A7E34837}" destId="{6C0FA3BB-1B4A-4A15-A02D-9793577A0977}" srcOrd="2" destOrd="0" presId="urn:microsoft.com/office/officeart/2008/layout/LinedList"/>
    <dgm:cxn modelId="{7E79D557-72D8-4233-9A39-F531F9ADB1EC}" type="presParOf" srcId="{41665936-C18D-4364-81A2-20FC3521BEE0}" destId="{6BDC2BB0-4E7E-4087-B4DB-BF4D29B72ACB}" srcOrd="11" destOrd="0" presId="urn:microsoft.com/office/officeart/2008/layout/LinedList"/>
    <dgm:cxn modelId="{638EF09B-D932-42BB-94F6-8C1F237CB47B}" type="presParOf" srcId="{41665936-C18D-4364-81A2-20FC3521BEE0}" destId="{A120ECDB-8D31-4E3D-B855-86A2B626ADEA}" srcOrd="12" destOrd="0" presId="urn:microsoft.com/office/officeart/2008/layout/LinedList"/>
    <dgm:cxn modelId="{2C0909A2-335F-4143-8783-8BC43DB641BC}" type="presParOf" srcId="{41665936-C18D-4364-81A2-20FC3521BEE0}" destId="{7A9F5D60-5D60-45F5-9479-929827E840D9}" srcOrd="13" destOrd="0" presId="urn:microsoft.com/office/officeart/2008/layout/LinedList"/>
    <dgm:cxn modelId="{7ECB31AC-3923-426D-A4C8-632957532BF4}" type="presParOf" srcId="{7A9F5D60-5D60-45F5-9479-929827E840D9}" destId="{F606FD59-F2F8-4C0F-9A90-52B3332F3A8F}" srcOrd="0" destOrd="0" presId="urn:microsoft.com/office/officeart/2008/layout/LinedList"/>
    <dgm:cxn modelId="{350D5330-F926-4C41-AC31-9BD38AE59AC9}" type="presParOf" srcId="{7A9F5D60-5D60-45F5-9479-929827E840D9}" destId="{4E6D5D50-0DCF-4657-98A0-8401B1FD2905}" srcOrd="1" destOrd="0" presId="urn:microsoft.com/office/officeart/2008/layout/LinedList"/>
    <dgm:cxn modelId="{0F027D58-12F2-4BFB-A2C2-25AD79BDABFE}" type="presParOf" srcId="{7A9F5D60-5D60-45F5-9479-929827E840D9}" destId="{2EA60E20-548E-468A-88E7-969195A9F15B}" srcOrd="2" destOrd="0" presId="urn:microsoft.com/office/officeart/2008/layout/LinedList"/>
    <dgm:cxn modelId="{125AE2F4-241C-44B8-96DF-0CC689F65E60}" type="presParOf" srcId="{41665936-C18D-4364-81A2-20FC3521BEE0}" destId="{1D317DA5-6868-4B96-BB22-455369AA9990}" srcOrd="14" destOrd="0" presId="urn:microsoft.com/office/officeart/2008/layout/LinedList"/>
    <dgm:cxn modelId="{02794247-301B-4168-BF49-F1CB38C42046}" type="presParOf" srcId="{41665936-C18D-4364-81A2-20FC3521BEE0}" destId="{52B351C9-500D-410A-844F-AFCA543DF2B4}" srcOrd="15" destOrd="0" presId="urn:microsoft.com/office/officeart/2008/layout/LinedList"/>
    <dgm:cxn modelId="{05457BD7-90D3-4DF4-A5DB-5FBD878ECCD5}" type="presParOf" srcId="{41665936-C18D-4364-81A2-20FC3521BEE0}" destId="{46B3DD61-769C-42F1-AA43-48A5B4FD0F9F}" srcOrd="16" destOrd="0" presId="urn:microsoft.com/office/officeart/2008/layout/LinedList"/>
    <dgm:cxn modelId="{DB3A918D-6753-45C7-89A4-7E2CAD440CE0}" type="presParOf" srcId="{46B3DD61-769C-42F1-AA43-48A5B4FD0F9F}" destId="{2ED51EEB-2D8C-4934-850A-518091EA069A}" srcOrd="0" destOrd="0" presId="urn:microsoft.com/office/officeart/2008/layout/LinedList"/>
    <dgm:cxn modelId="{825F6679-4ED4-4A95-A7FD-05D809BFCE46}" type="presParOf" srcId="{46B3DD61-769C-42F1-AA43-48A5B4FD0F9F}" destId="{07AED51A-C871-4D86-9D68-641951DF07E5}" srcOrd="1" destOrd="0" presId="urn:microsoft.com/office/officeart/2008/layout/LinedList"/>
    <dgm:cxn modelId="{B0A073F1-5330-4F48-A469-2C07F7ADCDFF}" type="presParOf" srcId="{46B3DD61-769C-42F1-AA43-48A5B4FD0F9F}" destId="{567E4146-CB2C-423A-8B3B-6833FDD0418A}" srcOrd="2" destOrd="0" presId="urn:microsoft.com/office/officeart/2008/layout/LinedList"/>
    <dgm:cxn modelId="{9133A9E3-8529-4E45-B250-BF93923BCE82}" type="presParOf" srcId="{41665936-C18D-4364-81A2-20FC3521BEE0}" destId="{AEEB999A-AE13-4D0F-A40C-D38CC7BAF9E3}" srcOrd="17" destOrd="0" presId="urn:microsoft.com/office/officeart/2008/layout/LinedList"/>
    <dgm:cxn modelId="{E621EFB1-2872-45EA-B2EE-D1F3257200F6}" type="presParOf" srcId="{41665936-C18D-4364-81A2-20FC3521BEE0}" destId="{492585CA-C29D-4BB2-AE49-CAAFBB483490}" srcOrd="18" destOrd="0" presId="urn:microsoft.com/office/officeart/2008/layout/LinedList"/>
    <dgm:cxn modelId="{DD3344D0-76EF-4607-A1D9-101611548B6C}" type="presParOf" srcId="{41665936-C18D-4364-81A2-20FC3521BEE0}" destId="{EE4DA4FB-30C6-4A6A-B0BB-0411B27F812D}" srcOrd="19" destOrd="0" presId="urn:microsoft.com/office/officeart/2008/layout/LinedList"/>
    <dgm:cxn modelId="{B0B7E48C-955C-4C5D-86FE-A170E432F113}" type="presParOf" srcId="{EE4DA4FB-30C6-4A6A-B0BB-0411B27F812D}" destId="{59B377F3-DA27-40E0-A9A3-E14955328B1B}" srcOrd="0" destOrd="0" presId="urn:microsoft.com/office/officeart/2008/layout/LinedList"/>
    <dgm:cxn modelId="{500AE9E7-C1A6-4FF8-870A-1FEB18C4E7C5}" type="presParOf" srcId="{EE4DA4FB-30C6-4A6A-B0BB-0411B27F812D}" destId="{0C85EA50-0BD2-478D-8B3B-CCEB0FA6FD5E}" srcOrd="1" destOrd="0" presId="urn:microsoft.com/office/officeart/2008/layout/LinedList"/>
    <dgm:cxn modelId="{CFE7BFA7-F254-4100-98F6-486DEA3A54BA}" type="presParOf" srcId="{EE4DA4FB-30C6-4A6A-B0BB-0411B27F812D}" destId="{C854B434-6F8E-4538-95B1-C89CD7A0D8B8}" srcOrd="2" destOrd="0" presId="urn:microsoft.com/office/officeart/2008/layout/LinedList"/>
    <dgm:cxn modelId="{81B42317-4F9A-4395-851A-C9841D89B8E9}" type="presParOf" srcId="{41665936-C18D-4364-81A2-20FC3521BEE0}" destId="{3E3CFB2C-4FBE-4794-93B8-7CC31D5AE0FD}" srcOrd="20" destOrd="0" presId="urn:microsoft.com/office/officeart/2008/layout/LinedList"/>
    <dgm:cxn modelId="{A925EEA4-AB6C-42E9-BC7A-D134DB9F6CA3}" type="presParOf" srcId="{41665936-C18D-4364-81A2-20FC3521BEE0}" destId="{FFAC2505-C34D-4222-A7F8-F89FF3E95F1D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1F31A6-7EC4-4FED-AEC1-21DFED4CA248}">
      <dsp:nvSpPr>
        <dsp:cNvPr id="0" name=""/>
        <dsp:cNvSpPr/>
      </dsp:nvSpPr>
      <dsp:spPr>
        <a:xfrm>
          <a:off x="3482" y="832914"/>
          <a:ext cx="3395819" cy="11543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Subjekty finanční správy</a:t>
          </a:r>
        </a:p>
      </dsp:txBody>
      <dsp:txXfrm>
        <a:off x="3482" y="832914"/>
        <a:ext cx="3395819" cy="1154363"/>
      </dsp:txXfrm>
    </dsp:sp>
    <dsp:sp modelId="{F2B25085-511D-487C-A245-9AAFE24C4A95}">
      <dsp:nvSpPr>
        <dsp:cNvPr id="0" name=""/>
        <dsp:cNvSpPr/>
      </dsp:nvSpPr>
      <dsp:spPr>
        <a:xfrm>
          <a:off x="3482" y="1987278"/>
          <a:ext cx="3395819" cy="19022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300" kern="1200">
              <a:latin typeface="Gill Sans MT" panose="020B0502020104020203" pitchFamily="34" charset="-18"/>
            </a:rPr>
            <a:t>regulace (MF)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300" kern="1200">
              <a:latin typeface="Gill Sans MT" panose="020B0502020104020203" pitchFamily="34" charset="-18"/>
            </a:rPr>
            <a:t>dohled (ČNB)</a:t>
          </a:r>
        </a:p>
      </dsp:txBody>
      <dsp:txXfrm>
        <a:off x="3482" y="1987278"/>
        <a:ext cx="3395819" cy="1902285"/>
      </dsp:txXfrm>
    </dsp:sp>
    <dsp:sp modelId="{5AB0BA9D-AA29-427F-B63B-5AEEF834AD23}">
      <dsp:nvSpPr>
        <dsp:cNvPr id="0" name=""/>
        <dsp:cNvSpPr/>
      </dsp:nvSpPr>
      <dsp:spPr>
        <a:xfrm>
          <a:off x="3874716" y="832914"/>
          <a:ext cx="3395819" cy="11543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Poskytovatelé finančních služeb</a:t>
          </a:r>
        </a:p>
      </dsp:txBody>
      <dsp:txXfrm>
        <a:off x="3874716" y="832914"/>
        <a:ext cx="3395819" cy="1154363"/>
      </dsp:txXfrm>
    </dsp:sp>
    <dsp:sp modelId="{ACD70C3F-DC34-4325-96F1-F7A95161312C}">
      <dsp:nvSpPr>
        <dsp:cNvPr id="0" name=""/>
        <dsp:cNvSpPr/>
      </dsp:nvSpPr>
      <dsp:spPr>
        <a:xfrm>
          <a:off x="3874716" y="1987278"/>
          <a:ext cx="3395819" cy="19022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300" kern="1200">
              <a:latin typeface="Gill Sans MT" panose="020B0502020104020203" pitchFamily="34" charset="-18"/>
            </a:rPr>
            <a:t>finanční instituce</a:t>
          </a:r>
        </a:p>
      </dsp:txBody>
      <dsp:txXfrm>
        <a:off x="3874716" y="1987278"/>
        <a:ext cx="3395819" cy="1902285"/>
      </dsp:txXfrm>
    </dsp:sp>
    <dsp:sp modelId="{4E4ABD0F-2BD5-4B60-A760-AB29C25D2712}">
      <dsp:nvSpPr>
        <dsp:cNvPr id="0" name=""/>
        <dsp:cNvSpPr/>
      </dsp:nvSpPr>
      <dsp:spPr>
        <a:xfrm>
          <a:off x="7745950" y="832914"/>
          <a:ext cx="3395819" cy="11543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Uživatelé finančních služeb</a:t>
          </a:r>
        </a:p>
      </dsp:txBody>
      <dsp:txXfrm>
        <a:off x="7745950" y="832914"/>
        <a:ext cx="3395819" cy="1154363"/>
      </dsp:txXfrm>
    </dsp:sp>
    <dsp:sp modelId="{7370214D-0A55-4812-B90E-8454BB8A94BE}">
      <dsp:nvSpPr>
        <dsp:cNvPr id="0" name=""/>
        <dsp:cNvSpPr/>
      </dsp:nvSpPr>
      <dsp:spPr>
        <a:xfrm>
          <a:off x="7745950" y="1987278"/>
          <a:ext cx="3395819" cy="19022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300" kern="1200">
              <a:latin typeface="Gill Sans MT" panose="020B0502020104020203" pitchFamily="34" charset="-18"/>
            </a:rPr>
            <a:t>vkladatelé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300" kern="1200">
              <a:latin typeface="Gill Sans MT" panose="020B0502020104020203" pitchFamily="34" charset="-18"/>
            </a:rPr>
            <a:t>investoři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300" kern="1200">
              <a:latin typeface="Gill Sans MT" panose="020B0502020104020203" pitchFamily="34" charset="-18"/>
            </a:rPr>
            <a:t>emitenti…</a:t>
          </a:r>
        </a:p>
      </dsp:txBody>
      <dsp:txXfrm>
        <a:off x="7745950" y="1987278"/>
        <a:ext cx="3395819" cy="19022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A1034B-5916-40AC-8D27-E586C2C78DC1}">
      <dsp:nvSpPr>
        <dsp:cNvPr id="0" name=""/>
        <dsp:cNvSpPr/>
      </dsp:nvSpPr>
      <dsp:spPr>
        <a:xfrm>
          <a:off x="2648" y="1956323"/>
          <a:ext cx="2886184" cy="1443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Investiční fondy</a:t>
          </a:r>
        </a:p>
      </dsp:txBody>
      <dsp:txXfrm>
        <a:off x="44915" y="1998590"/>
        <a:ext cx="2801650" cy="1358558"/>
      </dsp:txXfrm>
    </dsp:sp>
    <dsp:sp modelId="{BA25FAD1-0E5D-4DE7-A875-18D79F349067}">
      <dsp:nvSpPr>
        <dsp:cNvPr id="0" name=""/>
        <dsp:cNvSpPr/>
      </dsp:nvSpPr>
      <dsp:spPr>
        <a:xfrm rot="19457599">
          <a:off x="2755201" y="2234284"/>
          <a:ext cx="1421738" cy="57392"/>
        </a:xfrm>
        <a:custGeom>
          <a:avLst/>
          <a:gdLst/>
          <a:ahLst/>
          <a:cxnLst/>
          <a:rect l="0" t="0" r="0" b="0"/>
          <a:pathLst>
            <a:path>
              <a:moveTo>
                <a:pt x="0" y="28696"/>
              </a:moveTo>
              <a:lnTo>
                <a:pt x="1421738" y="2869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30527" y="2227437"/>
        <a:ext cx="71086" cy="71086"/>
      </dsp:txXfrm>
    </dsp:sp>
    <dsp:sp modelId="{46CF52CE-86D8-4F0B-8C72-D33F125A4D75}">
      <dsp:nvSpPr>
        <dsp:cNvPr id="0" name=""/>
        <dsp:cNvSpPr/>
      </dsp:nvSpPr>
      <dsp:spPr>
        <a:xfrm>
          <a:off x="4043307" y="1126545"/>
          <a:ext cx="2886184" cy="1443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fondy kolektivního investování</a:t>
          </a:r>
        </a:p>
      </dsp:txBody>
      <dsp:txXfrm>
        <a:off x="4085574" y="1168812"/>
        <a:ext cx="2801650" cy="1358558"/>
      </dsp:txXfrm>
    </dsp:sp>
    <dsp:sp modelId="{0FB17BB8-CC32-47AA-8D19-90FAA8C13E6B}">
      <dsp:nvSpPr>
        <dsp:cNvPr id="0" name=""/>
        <dsp:cNvSpPr/>
      </dsp:nvSpPr>
      <dsp:spPr>
        <a:xfrm rot="19457599">
          <a:off x="6795859" y="1404506"/>
          <a:ext cx="1421738" cy="57392"/>
        </a:xfrm>
        <a:custGeom>
          <a:avLst/>
          <a:gdLst/>
          <a:ahLst/>
          <a:cxnLst/>
          <a:rect l="0" t="0" r="0" b="0"/>
          <a:pathLst>
            <a:path>
              <a:moveTo>
                <a:pt x="0" y="28696"/>
              </a:moveTo>
              <a:lnTo>
                <a:pt x="1421738" y="2869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7471185" y="1397659"/>
        <a:ext cx="71086" cy="71086"/>
      </dsp:txXfrm>
    </dsp:sp>
    <dsp:sp modelId="{2E56B1C8-5829-453F-88B4-8FF1B5C09583}">
      <dsp:nvSpPr>
        <dsp:cNvPr id="0" name=""/>
        <dsp:cNvSpPr/>
      </dsp:nvSpPr>
      <dsp:spPr>
        <a:xfrm>
          <a:off x="8083966" y="296767"/>
          <a:ext cx="2886184" cy="1443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standardní</a:t>
          </a:r>
        </a:p>
      </dsp:txBody>
      <dsp:txXfrm>
        <a:off x="8126233" y="339034"/>
        <a:ext cx="2801650" cy="1358558"/>
      </dsp:txXfrm>
    </dsp:sp>
    <dsp:sp modelId="{28DBF540-2B08-4DDE-8B7D-6015A9E4689B}">
      <dsp:nvSpPr>
        <dsp:cNvPr id="0" name=""/>
        <dsp:cNvSpPr/>
      </dsp:nvSpPr>
      <dsp:spPr>
        <a:xfrm rot="2142401">
          <a:off x="6795859" y="2234284"/>
          <a:ext cx="1421738" cy="57392"/>
        </a:xfrm>
        <a:custGeom>
          <a:avLst/>
          <a:gdLst/>
          <a:ahLst/>
          <a:cxnLst/>
          <a:rect l="0" t="0" r="0" b="0"/>
          <a:pathLst>
            <a:path>
              <a:moveTo>
                <a:pt x="0" y="28696"/>
              </a:moveTo>
              <a:lnTo>
                <a:pt x="1421738" y="28696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7471185" y="2227437"/>
        <a:ext cx="71086" cy="71086"/>
      </dsp:txXfrm>
    </dsp:sp>
    <dsp:sp modelId="{97055FED-579A-4E89-B526-65131017DA6C}">
      <dsp:nvSpPr>
        <dsp:cNvPr id="0" name=""/>
        <dsp:cNvSpPr/>
      </dsp:nvSpPr>
      <dsp:spPr>
        <a:xfrm>
          <a:off x="8083966" y="1956323"/>
          <a:ext cx="2886184" cy="1443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speciální</a:t>
          </a:r>
        </a:p>
      </dsp:txBody>
      <dsp:txXfrm>
        <a:off x="8126233" y="1998590"/>
        <a:ext cx="2801650" cy="1358558"/>
      </dsp:txXfrm>
    </dsp:sp>
    <dsp:sp modelId="{1D6DF62D-A2AA-4670-A944-FAA68FFE4EEE}">
      <dsp:nvSpPr>
        <dsp:cNvPr id="0" name=""/>
        <dsp:cNvSpPr/>
      </dsp:nvSpPr>
      <dsp:spPr>
        <a:xfrm rot="2142401">
          <a:off x="2755201" y="3064062"/>
          <a:ext cx="1421738" cy="57392"/>
        </a:xfrm>
        <a:custGeom>
          <a:avLst/>
          <a:gdLst/>
          <a:ahLst/>
          <a:cxnLst/>
          <a:rect l="0" t="0" r="0" b="0"/>
          <a:pathLst>
            <a:path>
              <a:moveTo>
                <a:pt x="0" y="28696"/>
              </a:moveTo>
              <a:lnTo>
                <a:pt x="1421738" y="28696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30527" y="3057215"/>
        <a:ext cx="71086" cy="71086"/>
      </dsp:txXfrm>
    </dsp:sp>
    <dsp:sp modelId="{DE2CC3AC-8B4F-4A53-AAF2-D6BDD486973A}">
      <dsp:nvSpPr>
        <dsp:cNvPr id="0" name=""/>
        <dsp:cNvSpPr/>
      </dsp:nvSpPr>
      <dsp:spPr>
        <a:xfrm>
          <a:off x="4043307" y="2786101"/>
          <a:ext cx="2886184" cy="1443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>
              <a:latin typeface="Gill Sans MT" panose="020B0502020104020203" pitchFamily="34" charset="-18"/>
            </a:rPr>
            <a:t>fondy kvalifikovaných investorů</a:t>
          </a:r>
        </a:p>
      </dsp:txBody>
      <dsp:txXfrm>
        <a:off x="4085574" y="2828368"/>
        <a:ext cx="2801650" cy="13585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AD2E46-F19D-4951-8FCE-98783444BCE0}">
      <dsp:nvSpPr>
        <dsp:cNvPr id="0" name=""/>
        <dsp:cNvSpPr/>
      </dsp:nvSpPr>
      <dsp:spPr>
        <a:xfrm>
          <a:off x="0" y="636"/>
          <a:ext cx="1083307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4C275D-8519-4456-BA07-76968D9A14F8}">
      <dsp:nvSpPr>
        <dsp:cNvPr id="0" name=""/>
        <dsp:cNvSpPr/>
      </dsp:nvSpPr>
      <dsp:spPr>
        <a:xfrm>
          <a:off x="0" y="636"/>
          <a:ext cx="2166614" cy="11536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>
              <a:latin typeface="Gill Sans MT" panose="020B0502020104020203" pitchFamily="34" charset="-18"/>
            </a:rPr>
            <a:t>fondy kolektivního investování</a:t>
          </a:r>
        </a:p>
      </dsp:txBody>
      <dsp:txXfrm>
        <a:off x="0" y="636"/>
        <a:ext cx="2166614" cy="1153608"/>
      </dsp:txXfrm>
    </dsp:sp>
    <dsp:sp modelId="{96D5C3A9-F76D-471E-AAC2-8A6A0E233B23}">
      <dsp:nvSpPr>
        <dsp:cNvPr id="0" name=""/>
        <dsp:cNvSpPr/>
      </dsp:nvSpPr>
      <dsp:spPr>
        <a:xfrm>
          <a:off x="2329110" y="51171"/>
          <a:ext cx="8503961" cy="1010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podílový fond (otevřený)</a:t>
          </a:r>
        </a:p>
      </dsp:txBody>
      <dsp:txXfrm>
        <a:off x="2329110" y="51171"/>
        <a:ext cx="8503961" cy="1010682"/>
      </dsp:txXfrm>
    </dsp:sp>
    <dsp:sp modelId="{ACC0F310-D805-4D94-8419-8802E4FAD63C}">
      <dsp:nvSpPr>
        <dsp:cNvPr id="0" name=""/>
        <dsp:cNvSpPr/>
      </dsp:nvSpPr>
      <dsp:spPr>
        <a:xfrm>
          <a:off x="2166614" y="760295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EDB0C4-0883-40FA-B1D2-2D3F2E560654}">
      <dsp:nvSpPr>
        <dsp:cNvPr id="0" name=""/>
        <dsp:cNvSpPr/>
      </dsp:nvSpPr>
      <dsp:spPr>
        <a:xfrm>
          <a:off x="2329110" y="902903"/>
          <a:ext cx="8503961" cy="1010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akciová společnost (s proměnným základním kapitálem)</a:t>
          </a:r>
        </a:p>
      </dsp:txBody>
      <dsp:txXfrm>
        <a:off x="2329110" y="902903"/>
        <a:ext cx="8503961" cy="1010682"/>
      </dsp:txXfrm>
    </dsp:sp>
    <dsp:sp modelId="{42F60BD4-E484-48FF-94A0-CA7A181F6F7F}">
      <dsp:nvSpPr>
        <dsp:cNvPr id="0" name=""/>
        <dsp:cNvSpPr/>
      </dsp:nvSpPr>
      <dsp:spPr>
        <a:xfrm>
          <a:off x="2166614" y="1657505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8DFA32-1494-4D66-8293-6F5CCFE3F03C}">
      <dsp:nvSpPr>
        <dsp:cNvPr id="0" name=""/>
        <dsp:cNvSpPr/>
      </dsp:nvSpPr>
      <dsp:spPr>
        <a:xfrm>
          <a:off x="0" y="1802286"/>
          <a:ext cx="1083307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134FD3-AD07-44F9-B4B1-3C1EFB0DAE5E}">
      <dsp:nvSpPr>
        <dsp:cNvPr id="0" name=""/>
        <dsp:cNvSpPr/>
      </dsp:nvSpPr>
      <dsp:spPr>
        <a:xfrm>
          <a:off x="0" y="1911129"/>
          <a:ext cx="2166614" cy="2174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>
              <a:latin typeface="Gill Sans MT" panose="020B0502020104020203" pitchFamily="34" charset="-18"/>
            </a:rPr>
            <a:t>fondy kvalifikovaných investorů</a:t>
          </a:r>
        </a:p>
      </dsp:txBody>
      <dsp:txXfrm>
        <a:off x="0" y="1911129"/>
        <a:ext cx="2166614" cy="2174240"/>
      </dsp:txXfrm>
    </dsp:sp>
    <dsp:sp modelId="{45FE9393-4CAA-4C49-BA52-090EA4FA5CF2}">
      <dsp:nvSpPr>
        <dsp:cNvPr id="0" name=""/>
        <dsp:cNvSpPr/>
      </dsp:nvSpPr>
      <dsp:spPr>
        <a:xfrm>
          <a:off x="2329110" y="1871479"/>
          <a:ext cx="8503961" cy="29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podílový fond</a:t>
          </a:r>
        </a:p>
      </dsp:txBody>
      <dsp:txXfrm>
        <a:off x="2329110" y="1871479"/>
        <a:ext cx="8503961" cy="293543"/>
      </dsp:txXfrm>
    </dsp:sp>
    <dsp:sp modelId="{07E0B274-C0D9-4905-84AE-1857C988E979}">
      <dsp:nvSpPr>
        <dsp:cNvPr id="0" name=""/>
        <dsp:cNvSpPr/>
      </dsp:nvSpPr>
      <dsp:spPr>
        <a:xfrm>
          <a:off x="2166614" y="2210202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065EE3-1CDB-40C9-9A88-9DD8938C54E1}">
      <dsp:nvSpPr>
        <dsp:cNvPr id="0" name=""/>
        <dsp:cNvSpPr/>
      </dsp:nvSpPr>
      <dsp:spPr>
        <a:xfrm>
          <a:off x="2329110" y="2217400"/>
          <a:ext cx="8503961" cy="29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svěřenský fond</a:t>
          </a:r>
        </a:p>
      </dsp:txBody>
      <dsp:txXfrm>
        <a:off x="2329110" y="2217400"/>
        <a:ext cx="8503961" cy="293543"/>
      </dsp:txXfrm>
    </dsp:sp>
    <dsp:sp modelId="{2DB73BBF-B400-4718-B5CF-6C96503A54B5}">
      <dsp:nvSpPr>
        <dsp:cNvPr id="0" name=""/>
        <dsp:cNvSpPr/>
      </dsp:nvSpPr>
      <dsp:spPr>
        <a:xfrm>
          <a:off x="2166614" y="2557063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BC1890-B13A-4B83-86BE-D461B466BB37}">
      <dsp:nvSpPr>
        <dsp:cNvPr id="0" name=""/>
        <dsp:cNvSpPr/>
      </dsp:nvSpPr>
      <dsp:spPr>
        <a:xfrm>
          <a:off x="2329110" y="2563320"/>
          <a:ext cx="8503961" cy="29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komanditní společnost</a:t>
          </a:r>
        </a:p>
      </dsp:txBody>
      <dsp:txXfrm>
        <a:off x="2329110" y="2563320"/>
        <a:ext cx="8503961" cy="293543"/>
      </dsp:txXfrm>
    </dsp:sp>
    <dsp:sp modelId="{E1EE4E32-E5F1-4ACF-975B-CC2F705F9AED}">
      <dsp:nvSpPr>
        <dsp:cNvPr id="0" name=""/>
        <dsp:cNvSpPr/>
      </dsp:nvSpPr>
      <dsp:spPr>
        <a:xfrm>
          <a:off x="2166614" y="2903924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FF17EB-AB21-4324-B1E2-80004B48310E}">
      <dsp:nvSpPr>
        <dsp:cNvPr id="0" name=""/>
        <dsp:cNvSpPr/>
      </dsp:nvSpPr>
      <dsp:spPr>
        <a:xfrm>
          <a:off x="2329110" y="2909244"/>
          <a:ext cx="8503961" cy="29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společnost s ručením omezeným</a:t>
          </a:r>
        </a:p>
      </dsp:txBody>
      <dsp:txXfrm>
        <a:off x="2329110" y="2909244"/>
        <a:ext cx="8503961" cy="293543"/>
      </dsp:txXfrm>
    </dsp:sp>
    <dsp:sp modelId="{6BDC2BB0-4E7E-4087-B4DB-BF4D29B72ACB}">
      <dsp:nvSpPr>
        <dsp:cNvPr id="0" name=""/>
        <dsp:cNvSpPr/>
      </dsp:nvSpPr>
      <dsp:spPr>
        <a:xfrm>
          <a:off x="2166614" y="3250929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6D5D50-0DCF-4657-98A0-8401B1FD2905}">
      <dsp:nvSpPr>
        <dsp:cNvPr id="0" name=""/>
        <dsp:cNvSpPr/>
      </dsp:nvSpPr>
      <dsp:spPr>
        <a:xfrm>
          <a:off x="2329110" y="3255165"/>
          <a:ext cx="8503961" cy="29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akciová společnost</a:t>
          </a:r>
        </a:p>
      </dsp:txBody>
      <dsp:txXfrm>
        <a:off x="2329110" y="3255165"/>
        <a:ext cx="8503961" cy="293543"/>
      </dsp:txXfrm>
    </dsp:sp>
    <dsp:sp modelId="{1D317DA5-6868-4B96-BB22-455369AA9990}">
      <dsp:nvSpPr>
        <dsp:cNvPr id="0" name=""/>
        <dsp:cNvSpPr/>
      </dsp:nvSpPr>
      <dsp:spPr>
        <a:xfrm>
          <a:off x="2166614" y="3598246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AED51A-C871-4D86-9D68-641951DF07E5}">
      <dsp:nvSpPr>
        <dsp:cNvPr id="0" name=""/>
        <dsp:cNvSpPr/>
      </dsp:nvSpPr>
      <dsp:spPr>
        <a:xfrm>
          <a:off x="2329110" y="3584280"/>
          <a:ext cx="8503961" cy="29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evropská společnost</a:t>
          </a:r>
        </a:p>
      </dsp:txBody>
      <dsp:txXfrm>
        <a:off x="2329110" y="3584280"/>
        <a:ext cx="8503961" cy="293543"/>
      </dsp:txXfrm>
    </dsp:sp>
    <dsp:sp modelId="{AEEB999A-AE13-4D0F-A40C-D38CC7BAF9E3}">
      <dsp:nvSpPr>
        <dsp:cNvPr id="0" name=""/>
        <dsp:cNvSpPr/>
      </dsp:nvSpPr>
      <dsp:spPr>
        <a:xfrm>
          <a:off x="2166614" y="3945106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85EA50-0BD2-478D-8B3B-CCEB0FA6FD5E}">
      <dsp:nvSpPr>
        <dsp:cNvPr id="0" name=""/>
        <dsp:cNvSpPr/>
      </dsp:nvSpPr>
      <dsp:spPr>
        <a:xfrm>
          <a:off x="2329110" y="3947006"/>
          <a:ext cx="8503961" cy="293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>
              <a:latin typeface="Gill Sans MT" panose="020B0502020104020203" pitchFamily="34" charset="-18"/>
            </a:rPr>
            <a:t>družstvo</a:t>
          </a:r>
          <a:endParaRPr lang="cs-CZ" sz="1800" kern="1200">
            <a:latin typeface="Gill Sans MT" panose="020B0502020104020203" pitchFamily="34" charset="-18"/>
          </a:endParaRPr>
        </a:p>
      </dsp:txBody>
      <dsp:txXfrm>
        <a:off x="2329110" y="3947006"/>
        <a:ext cx="8503961" cy="293543"/>
      </dsp:txXfrm>
    </dsp:sp>
    <dsp:sp modelId="{3E3CFB2C-4FBE-4794-93B8-7CC31D5AE0FD}">
      <dsp:nvSpPr>
        <dsp:cNvPr id="0" name=""/>
        <dsp:cNvSpPr/>
      </dsp:nvSpPr>
      <dsp:spPr>
        <a:xfrm>
          <a:off x="2166614" y="4331149"/>
          <a:ext cx="866645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17.10.2024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/>
              <a:t>Právo finančního systému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Radim Boháč</a:t>
            </a:r>
          </a:p>
          <a:p>
            <a:r>
              <a:rPr lang="cs-CZ" dirty="0"/>
              <a:t>30. října 2024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020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B. Finanční instituce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20000"/>
          </a:bodyPr>
          <a:lstStyle/>
          <a:p>
            <a:r>
              <a:rPr lang="cs-CZ"/>
              <a:t>široké pojetí = každý podnikatel, který poskytuje ve finančním systému finanční služby</a:t>
            </a:r>
          </a:p>
          <a:p>
            <a:r>
              <a:rPr lang="cs-CZ"/>
              <a:t>nejvýznamnější – banky, pojišťovny, obchodníci s cennými papíry, penzijní společnosti…</a:t>
            </a:r>
          </a:p>
          <a:p>
            <a:r>
              <a:rPr lang="cs-CZ" b="1"/>
              <a:t>systémově významné finanční instituce</a:t>
            </a:r>
          </a:p>
          <a:p>
            <a:pPr lvl="1"/>
            <a:r>
              <a:rPr lang="cs-CZ" err="1"/>
              <a:t>Systemically</a:t>
            </a:r>
            <a:r>
              <a:rPr lang="cs-CZ"/>
              <a:t> </a:t>
            </a:r>
            <a:r>
              <a:rPr lang="cs-CZ" err="1"/>
              <a:t>Important</a:t>
            </a:r>
            <a:r>
              <a:rPr lang="cs-CZ"/>
              <a:t> </a:t>
            </a:r>
            <a:r>
              <a:rPr lang="cs-CZ" err="1"/>
              <a:t>Financial</a:t>
            </a:r>
            <a:r>
              <a:rPr lang="cs-CZ"/>
              <a:t> </a:t>
            </a:r>
            <a:r>
              <a:rPr lang="cs-CZ" err="1"/>
              <a:t>Institution</a:t>
            </a:r>
            <a:r>
              <a:rPr lang="cs-CZ"/>
              <a:t> (SIFI)</a:t>
            </a:r>
          </a:p>
          <a:p>
            <a:pPr lvl="1"/>
            <a:r>
              <a:rPr lang="cs-CZ"/>
              <a:t>kritéria</a:t>
            </a:r>
          </a:p>
          <a:p>
            <a:pPr lvl="1"/>
            <a:r>
              <a:rPr lang="en-US"/>
              <a:t>too big to fail, too important to fail </a:t>
            </a:r>
            <a:r>
              <a:rPr lang="en-US" err="1"/>
              <a:t>nebo</a:t>
            </a:r>
            <a:r>
              <a:rPr lang="en-US"/>
              <a:t> too connected to fail </a:t>
            </a:r>
            <a:endParaRPr lang="cs-CZ"/>
          </a:p>
          <a:p>
            <a:pPr lvl="1"/>
            <a:r>
              <a:rPr lang="cs-CZ"/>
              <a:t>globální (G-SIFI)</a:t>
            </a:r>
          </a:p>
          <a:p>
            <a:pPr lvl="1"/>
            <a:r>
              <a:rPr lang="cs-CZ"/>
              <a:t>domácí (D-SIFI)</a:t>
            </a:r>
          </a:p>
          <a:p>
            <a:r>
              <a:rPr lang="cs-CZ" b="1"/>
              <a:t>úvěrové instituce</a:t>
            </a:r>
          </a:p>
          <a:p>
            <a:pPr lvl="1"/>
            <a:r>
              <a:rPr lang="cs-CZ"/>
              <a:t>přijímají vklady a poskytují úvěry</a:t>
            </a:r>
          </a:p>
          <a:p>
            <a:pPr marL="0" indent="0">
              <a:buNone/>
            </a:pPr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03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C. Vybrané finanční instituce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5269302" cy="4175117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cs-CZ"/>
              <a:t>Banky</a:t>
            </a:r>
          </a:p>
          <a:p>
            <a:pPr marL="571500" indent="-571500">
              <a:buFont typeface="+mj-lt"/>
              <a:buAutoNum type="romanUcPeriod"/>
            </a:pPr>
            <a:r>
              <a:rPr lang="cs-CZ"/>
              <a:t>Spořitelní a úvěrní družstva</a:t>
            </a:r>
          </a:p>
          <a:p>
            <a:pPr marL="571500" indent="-571500">
              <a:buFont typeface="+mj-lt"/>
              <a:buAutoNum type="romanUcPeriod"/>
            </a:pPr>
            <a:r>
              <a:rPr lang="cs-CZ"/>
              <a:t>Platební instituce</a:t>
            </a:r>
          </a:p>
          <a:p>
            <a:pPr marL="571500" indent="-571500">
              <a:buFont typeface="+mj-lt"/>
              <a:buAutoNum type="romanUcPeriod"/>
            </a:pPr>
            <a:r>
              <a:rPr lang="cs-CZ"/>
              <a:t>Instituce elektronických peněz</a:t>
            </a:r>
          </a:p>
          <a:p>
            <a:pPr marL="571500" indent="-571500">
              <a:buFont typeface="+mj-lt"/>
              <a:buAutoNum type="romanUcPeriod"/>
            </a:pPr>
            <a:r>
              <a:rPr lang="cs-CZ"/>
              <a:t>Pojišťovny</a:t>
            </a:r>
          </a:p>
          <a:p>
            <a:pPr marL="571500" indent="-571500">
              <a:buFont typeface="+mj-lt"/>
              <a:buAutoNum type="romanUcPeriod"/>
            </a:pPr>
            <a:r>
              <a:rPr lang="cs-CZ"/>
              <a:t>Zajišťovny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 txBox="1">
            <a:spLocks/>
          </p:cNvSpPr>
          <p:nvPr/>
        </p:nvSpPr>
        <p:spPr>
          <a:xfrm>
            <a:off x="6248400" y="1310961"/>
            <a:ext cx="5602224" cy="4175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Font typeface="+mj-lt"/>
              <a:buAutoNum type="romanUcPeriod" startAt="7"/>
            </a:pPr>
            <a:r>
              <a:rPr lang="cs-CZ"/>
              <a:t>Penzijní společnosti</a:t>
            </a:r>
          </a:p>
          <a:p>
            <a:pPr marL="571500" indent="-571500">
              <a:buFont typeface="+mj-lt"/>
              <a:buAutoNum type="romanUcPeriod" startAt="7"/>
            </a:pPr>
            <a:r>
              <a:rPr lang="cs-CZ"/>
              <a:t>Subjekty kolektivního investování</a:t>
            </a:r>
          </a:p>
          <a:p>
            <a:pPr marL="571500" indent="-571500">
              <a:buFont typeface="+mj-lt"/>
              <a:buAutoNum type="romanUcPeriod" startAt="7"/>
            </a:pPr>
            <a:r>
              <a:rPr lang="cs-CZ"/>
              <a:t>Obchodníci s cennými papíry</a:t>
            </a:r>
          </a:p>
          <a:p>
            <a:pPr marL="571500" indent="-571500">
              <a:buFont typeface="+mj-lt"/>
              <a:buAutoNum type="romanUcPeriod" startAt="7"/>
            </a:pPr>
            <a:r>
              <a:rPr lang="cs-CZ"/>
              <a:t>Organizátoři regulovaného trhu</a:t>
            </a:r>
          </a:p>
          <a:p>
            <a:pPr marL="571500" indent="-571500">
              <a:buFont typeface="+mj-lt"/>
              <a:buAutoNum type="romanUcPeriod" startAt="7"/>
            </a:pPr>
            <a:r>
              <a:rPr lang="cs-CZ"/>
              <a:t>Centrální depozitář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002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I. Banky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681037" indent="-571500">
              <a:buFont typeface="+mj-lt"/>
              <a:buAutoNum type="alphaLcParenR"/>
            </a:pPr>
            <a:r>
              <a:rPr lang="cs-CZ"/>
              <a:t>Základní informace</a:t>
            </a:r>
          </a:p>
          <a:p>
            <a:pPr marL="681037" indent="-571500">
              <a:buFont typeface="+mj-lt"/>
              <a:buAutoNum type="alphaLcParenR"/>
            </a:pPr>
            <a:r>
              <a:rPr lang="cs-CZ"/>
              <a:t>Znaky banky</a:t>
            </a:r>
          </a:p>
          <a:p>
            <a:pPr marL="681037" indent="-571500">
              <a:buFont typeface="+mj-lt"/>
              <a:buAutoNum type="alphaLcParenR"/>
            </a:pPr>
            <a:r>
              <a:rPr lang="cs-CZ"/>
              <a:t>Bankovní regulace</a:t>
            </a:r>
          </a:p>
          <a:p>
            <a:pPr marL="571500" indent="-571500">
              <a:buFont typeface="+mj-lt"/>
              <a:buAutoNum type="alphaLcParenR"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8070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a) Základní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/>
              <a:t>zákon č. 21/1992 Sb., o bankách</a:t>
            </a:r>
          </a:p>
          <a:p>
            <a:r>
              <a:rPr lang="cs-CZ"/>
              <a:t>typické úvěrové instituce = přijímají vklady a poskytují úvěry </a:t>
            </a:r>
          </a:p>
          <a:p>
            <a:r>
              <a:rPr lang="cs-CZ" b="1"/>
              <a:t>banky</a:t>
            </a:r>
          </a:p>
          <a:p>
            <a:pPr lvl="1"/>
            <a:r>
              <a:rPr lang="cs-CZ"/>
              <a:t>české subjekty</a:t>
            </a:r>
          </a:p>
          <a:p>
            <a:pPr lvl="1"/>
            <a:r>
              <a:rPr lang="cs-CZ"/>
              <a:t>specifické – stavební spořitelny</a:t>
            </a:r>
          </a:p>
          <a:p>
            <a:r>
              <a:rPr lang="cs-CZ" b="1"/>
              <a:t>zahraniční banky</a:t>
            </a:r>
          </a:p>
          <a:p>
            <a:pPr lvl="1"/>
            <a:r>
              <a:rPr lang="cs-CZ"/>
              <a:t>prostřednictvím své pobočky (licence od ČNB nebo princip jednotné licence – evropský pas)</a:t>
            </a:r>
          </a:p>
          <a:p>
            <a:pPr lvl="1"/>
            <a:r>
              <a:rPr lang="cs-CZ"/>
              <a:t>bez pobočky (pouze ty s evropským pasem, pokud činnost nemá trvalý charakter)</a:t>
            </a:r>
          </a:p>
          <a:p>
            <a:pPr marL="109537" indent="0">
              <a:buNone/>
            </a:pPr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451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b) Znaky banky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právnická osoba</a:t>
            </a:r>
          </a:p>
          <a:p>
            <a:r>
              <a:rPr lang="cs-CZ"/>
              <a:t>sídlo v České republice</a:t>
            </a:r>
          </a:p>
          <a:p>
            <a:r>
              <a:rPr lang="cs-CZ"/>
              <a:t>akciová společnost	</a:t>
            </a:r>
          </a:p>
          <a:p>
            <a:r>
              <a:rPr lang="cs-CZ"/>
              <a:t>vykonává hlavní bankovní činnosti (x vedlejší bankovní činnosti)</a:t>
            </a:r>
          </a:p>
          <a:p>
            <a:pPr lvl="1"/>
            <a:r>
              <a:rPr lang="cs-CZ"/>
              <a:t>přijímání vkladů od veřejnosti</a:t>
            </a:r>
          </a:p>
          <a:p>
            <a:pPr lvl="1"/>
            <a:r>
              <a:rPr lang="cs-CZ"/>
              <a:t>poskytování úvěrů</a:t>
            </a:r>
          </a:p>
          <a:p>
            <a:r>
              <a:rPr lang="cs-CZ"/>
              <a:t>bankovní licence</a:t>
            </a:r>
          </a:p>
          <a:p>
            <a:pPr lvl="1"/>
            <a:r>
              <a:rPr lang="cs-CZ"/>
              <a:t>kritéria autorizace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445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c) Bankovní regulace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5286555" cy="417511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cs-CZ"/>
              <a:t>organizace bank</a:t>
            </a:r>
          </a:p>
          <a:p>
            <a:pPr lvl="1">
              <a:lnSpc>
                <a:spcPct val="120000"/>
              </a:lnSpc>
            </a:pPr>
            <a:r>
              <a:rPr lang="cs-CZ"/>
              <a:t>požadavky na orgány banky</a:t>
            </a:r>
          </a:p>
          <a:p>
            <a:pPr lvl="1">
              <a:lnSpc>
                <a:spcPct val="120000"/>
              </a:lnSpc>
            </a:pPr>
            <a:r>
              <a:rPr lang="cs-CZ"/>
              <a:t>řídící a kontrolní systém banky</a:t>
            </a:r>
          </a:p>
          <a:p>
            <a:pPr>
              <a:lnSpc>
                <a:spcPct val="120000"/>
              </a:lnSpc>
            </a:pPr>
            <a:r>
              <a:rPr lang="cs-CZ"/>
              <a:t>provozní požadavky</a:t>
            </a:r>
          </a:p>
          <a:p>
            <a:pPr lvl="1">
              <a:lnSpc>
                <a:spcPct val="120000"/>
              </a:lnSpc>
            </a:pPr>
            <a:r>
              <a:rPr lang="cs-CZ"/>
              <a:t>informační povinnosti</a:t>
            </a:r>
          </a:p>
          <a:p>
            <a:pPr lvl="1">
              <a:lnSpc>
                <a:spcPct val="120000"/>
              </a:lnSpc>
            </a:pPr>
            <a:r>
              <a:rPr lang="cs-CZ"/>
              <a:t>způsob provádění činností</a:t>
            </a:r>
          </a:p>
          <a:p>
            <a:pPr lvl="1">
              <a:lnSpc>
                <a:spcPct val="120000"/>
              </a:lnSpc>
            </a:pPr>
            <a:r>
              <a:rPr lang="cs-CZ"/>
              <a:t>kapitálové požadavky (rezervy)</a:t>
            </a:r>
          </a:p>
          <a:p>
            <a:r>
              <a:rPr lang="cs-CZ"/>
              <a:t>pravidla pro expozice a velké expozice</a:t>
            </a:r>
          </a:p>
          <a:p>
            <a:r>
              <a:rPr lang="cs-CZ"/>
              <a:t>pravidla likvidity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15</a:t>
            </a:fld>
            <a:endParaRPr lang="cs-CZ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 txBox="1">
            <a:spLocks/>
          </p:cNvSpPr>
          <p:nvPr/>
        </p:nvSpPr>
        <p:spPr>
          <a:xfrm>
            <a:off x="6277155" y="1252302"/>
            <a:ext cx="5286555" cy="4175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cs-CZ"/>
              <a:t>další pravidla obezřetného podnikání</a:t>
            </a:r>
          </a:p>
          <a:p>
            <a:pPr>
              <a:lnSpc>
                <a:spcPct val="120000"/>
              </a:lnSpc>
            </a:pPr>
            <a:r>
              <a:rPr lang="cs-CZ"/>
              <a:t>předkládání informací a podkladů České národní bance</a:t>
            </a:r>
          </a:p>
          <a:p>
            <a:pPr>
              <a:lnSpc>
                <a:spcPct val="120000"/>
              </a:lnSpc>
            </a:pPr>
            <a:r>
              <a:rPr lang="cs-CZ"/>
              <a:t>pojištění pohledávek z vkladů</a:t>
            </a:r>
          </a:p>
          <a:p>
            <a:pPr>
              <a:lnSpc>
                <a:spcPct val="120000"/>
              </a:lnSpc>
            </a:pPr>
            <a:r>
              <a:rPr lang="cs-CZ"/>
              <a:t>bankovní tajemství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676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II. Spořitelní a úvěrní družstva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/>
              <a:t>= družstevní záložny, kampeličky</a:t>
            </a:r>
          </a:p>
          <a:p>
            <a:pPr>
              <a:lnSpc>
                <a:spcPct val="120000"/>
              </a:lnSpc>
            </a:pPr>
            <a:r>
              <a:rPr lang="cs-CZ"/>
              <a:t>zákon č. 87/1995 Sb.</a:t>
            </a:r>
          </a:p>
          <a:p>
            <a:pPr>
              <a:lnSpc>
                <a:spcPct val="120000"/>
              </a:lnSpc>
            </a:pPr>
            <a:r>
              <a:rPr lang="cs-CZ"/>
              <a:t>znaky</a:t>
            </a:r>
          </a:p>
          <a:p>
            <a:pPr>
              <a:lnSpc>
                <a:spcPct val="120000"/>
              </a:lnSpc>
            </a:pPr>
            <a:r>
              <a:rPr lang="cs-CZ"/>
              <a:t>předmět činnosti</a:t>
            </a:r>
          </a:p>
          <a:p>
            <a:pPr lvl="1">
              <a:lnSpc>
                <a:spcPct val="120000"/>
              </a:lnSpc>
            </a:pPr>
            <a:r>
              <a:rPr lang="cs-CZ"/>
              <a:t>přijímání vkladů a poskytování úvěrů pro členy</a:t>
            </a:r>
          </a:p>
          <a:p>
            <a:pPr lvl="1">
              <a:lnSpc>
                <a:spcPct val="120000"/>
              </a:lnSpc>
            </a:pPr>
            <a:r>
              <a:rPr lang="cs-CZ"/>
              <a:t>další činnosti</a:t>
            </a:r>
          </a:p>
          <a:p>
            <a:pPr>
              <a:lnSpc>
                <a:spcPct val="120000"/>
              </a:lnSpc>
            </a:pPr>
            <a:r>
              <a:rPr lang="cs-CZ"/>
              <a:t>kritéria autorizace a regulace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798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III. Platební instituce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/>
              <a:t>zákon č. 370/2017 Sb., o platebním styku</a:t>
            </a:r>
          </a:p>
          <a:p>
            <a:pPr>
              <a:lnSpc>
                <a:spcPct val="120000"/>
              </a:lnSpc>
            </a:pPr>
            <a:r>
              <a:rPr lang="cs-CZ"/>
              <a:t>v širším smyslu</a:t>
            </a:r>
          </a:p>
          <a:p>
            <a:pPr lvl="1">
              <a:lnSpc>
                <a:spcPct val="120000"/>
              </a:lnSpc>
            </a:pPr>
            <a:r>
              <a:rPr lang="cs-CZ"/>
              <a:t>kdykoliv, kdo poskytuje platební služby</a:t>
            </a:r>
          </a:p>
          <a:p>
            <a:pPr>
              <a:lnSpc>
                <a:spcPct val="120000"/>
              </a:lnSpc>
            </a:pPr>
            <a:r>
              <a:rPr lang="cs-CZ"/>
              <a:t>v užším smyslu</a:t>
            </a:r>
          </a:p>
          <a:p>
            <a:pPr lvl="1">
              <a:lnSpc>
                <a:spcPct val="120000"/>
              </a:lnSpc>
            </a:pPr>
            <a:r>
              <a:rPr lang="cs-CZ"/>
              <a:t>platební instituce a poskytovatel platebních služeb malého rozsahu </a:t>
            </a:r>
          </a:p>
          <a:p>
            <a:pPr>
              <a:lnSpc>
                <a:spcPct val="120000"/>
              </a:lnSpc>
            </a:pPr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729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IV. Instituce elektronických peněz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cs-CZ"/>
              <a:t>zákon č. 370/2017 Sb., o platebním styku</a:t>
            </a:r>
          </a:p>
          <a:p>
            <a:pPr lvl="0" hangingPunct="0"/>
            <a:r>
              <a:rPr lang="cs-CZ"/>
              <a:t>v širším smyslu</a:t>
            </a:r>
          </a:p>
          <a:p>
            <a:pPr lvl="1" hangingPunct="0"/>
            <a:r>
              <a:rPr lang="cs-CZ"/>
              <a:t>kdykoliv, kdo vydává elektronické peníze</a:t>
            </a:r>
          </a:p>
          <a:p>
            <a:pPr lvl="0" hangingPunct="0"/>
            <a:r>
              <a:rPr lang="cs-CZ"/>
              <a:t>v užším smyslu</a:t>
            </a:r>
          </a:p>
          <a:p>
            <a:pPr lvl="1" hangingPunct="0"/>
            <a:r>
              <a:rPr lang="cs-CZ"/>
              <a:t>instituce elektronických peněz a vydavatel elektronických peněz malého rozsahu</a:t>
            </a:r>
          </a:p>
          <a:p>
            <a:pPr>
              <a:lnSpc>
                <a:spcPct val="120000"/>
              </a:lnSpc>
            </a:pPr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3833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V. Pojišťovny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/>
              <a:t>zákon č. 277/2009 Sb., o pojišťovnictví</a:t>
            </a:r>
          </a:p>
          <a:p>
            <a:pPr>
              <a:lnSpc>
                <a:spcPct val="100000"/>
              </a:lnSpc>
            </a:pPr>
            <a:r>
              <a:rPr lang="cs-CZ" b="1"/>
              <a:t>pojišťovna</a:t>
            </a:r>
          </a:p>
          <a:p>
            <a:pPr lvl="1">
              <a:lnSpc>
                <a:spcPct val="100000"/>
              </a:lnSpc>
            </a:pPr>
            <a:r>
              <a:rPr lang="cs-CZ"/>
              <a:t>tuzemská pojišťovna, pojišťovna z jiného členského státu nebo pojišťovna </a:t>
            </a:r>
            <a:br>
              <a:rPr lang="cs-CZ"/>
            </a:br>
            <a:r>
              <a:rPr lang="cs-CZ"/>
              <a:t>z třetího státu</a:t>
            </a:r>
          </a:p>
          <a:p>
            <a:pPr>
              <a:lnSpc>
                <a:spcPct val="100000"/>
              </a:lnSpc>
            </a:pPr>
            <a:r>
              <a:rPr lang="cs-CZ"/>
              <a:t>pojišťovací činnost = soukromoprávní pojištění</a:t>
            </a:r>
          </a:p>
          <a:p>
            <a:pPr>
              <a:lnSpc>
                <a:spcPct val="100000"/>
              </a:lnSpc>
            </a:pPr>
            <a:r>
              <a:rPr lang="cs-CZ"/>
              <a:t>technické rezervy</a:t>
            </a:r>
          </a:p>
          <a:p>
            <a:pPr>
              <a:lnSpc>
                <a:spcPct val="100000"/>
              </a:lnSpc>
            </a:pPr>
            <a:r>
              <a:rPr lang="cs-CZ"/>
              <a:t>pravidla investování</a:t>
            </a:r>
          </a:p>
          <a:p>
            <a:pPr>
              <a:lnSpc>
                <a:spcPct val="120000"/>
              </a:lnSpc>
            </a:pPr>
            <a:endParaRPr lang="cs-CZ"/>
          </a:p>
          <a:p>
            <a:pPr>
              <a:lnSpc>
                <a:spcPct val="120000"/>
              </a:lnSpc>
            </a:pPr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897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10515600" cy="4175000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Vymezení práva finančního systému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Finanční systém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Finanční trhy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Dělení finančních trhů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/>
              <a:t>Subjekty finančního systému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5567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VI. Zajišťovny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/>
              <a:t>zákon č. 277/2009 Sb., o pojišťovnictví</a:t>
            </a:r>
          </a:p>
          <a:p>
            <a:pPr>
              <a:lnSpc>
                <a:spcPct val="100000"/>
              </a:lnSpc>
            </a:pPr>
            <a:r>
              <a:rPr lang="cs-CZ" b="1"/>
              <a:t>zajišťovna</a:t>
            </a:r>
          </a:p>
          <a:p>
            <a:pPr lvl="1">
              <a:lnSpc>
                <a:spcPct val="100000"/>
              </a:lnSpc>
            </a:pPr>
            <a:r>
              <a:rPr lang="cs-CZ"/>
              <a:t>pojišťovna pojišťoven </a:t>
            </a:r>
          </a:p>
          <a:p>
            <a:pPr lvl="1">
              <a:lnSpc>
                <a:spcPct val="100000"/>
              </a:lnSpc>
            </a:pPr>
            <a:r>
              <a:rPr lang="cs-CZ"/>
              <a:t>tuzemská zajišťovna, zajišťovna z jiného členského státu nebo zajišťovna z třetího státu</a:t>
            </a:r>
          </a:p>
          <a:p>
            <a:pPr>
              <a:lnSpc>
                <a:spcPct val="100000"/>
              </a:lnSpc>
            </a:pPr>
            <a:r>
              <a:rPr lang="cs-CZ"/>
              <a:t>zajišťovací činnost</a:t>
            </a:r>
          </a:p>
          <a:p>
            <a:pPr>
              <a:lnSpc>
                <a:spcPct val="120000"/>
              </a:lnSpc>
            </a:pPr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7922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VII. Penzijní společnosti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zákon č. 427/2011 Sb., o doplňkovém penzijním spoření</a:t>
            </a:r>
          </a:p>
          <a:p>
            <a:endParaRPr lang="cs-CZ"/>
          </a:p>
          <a:p>
            <a:r>
              <a:rPr lang="cs-CZ"/>
              <a:t>akciové společnosti, které provozují </a:t>
            </a:r>
          </a:p>
          <a:p>
            <a:pPr lvl="1"/>
            <a:r>
              <a:rPr lang="cs-CZ"/>
              <a:t>doplňkové penzijní spoření</a:t>
            </a:r>
          </a:p>
          <a:p>
            <a:pPr lvl="2"/>
            <a:r>
              <a:rPr lang="cs-CZ"/>
              <a:t>účastnické fondy</a:t>
            </a:r>
          </a:p>
          <a:p>
            <a:pPr lvl="1"/>
            <a:r>
              <a:rPr lang="cs-CZ"/>
              <a:t>do 2017 důchodové spoření (ukončení – z. č. 376/2015 Sb.)</a:t>
            </a:r>
          </a:p>
          <a:p>
            <a:pPr lvl="2"/>
            <a:r>
              <a:rPr lang="cs-CZ"/>
              <a:t>důchodové fondy</a:t>
            </a:r>
          </a:p>
          <a:p>
            <a:pPr lvl="1"/>
            <a:r>
              <a:rPr lang="cs-CZ"/>
              <a:t>penzijní připojištění</a:t>
            </a:r>
          </a:p>
          <a:p>
            <a:pPr lvl="2"/>
            <a:r>
              <a:rPr lang="cs-CZ"/>
              <a:t>transformované fondy</a:t>
            </a:r>
          </a:p>
          <a:p>
            <a:pPr lvl="1"/>
            <a:endParaRPr lang="cs-CZ"/>
          </a:p>
          <a:p>
            <a:endParaRPr lang="cs-CZ"/>
          </a:p>
          <a:p>
            <a:pPr marL="109537" indent="0">
              <a:buNone/>
            </a:pPr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7893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VIII. Subjekty kolektivního investování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alphaLcParenR"/>
            </a:pPr>
            <a:r>
              <a:rPr lang="cs-CZ"/>
              <a:t>Investování a právní úprava</a:t>
            </a:r>
          </a:p>
          <a:p>
            <a:pPr marL="571500" indent="-571500">
              <a:buFont typeface="+mj-lt"/>
              <a:buAutoNum type="alphaLcParenR"/>
            </a:pPr>
            <a:r>
              <a:rPr lang="cs-CZ"/>
              <a:t>Investiční společnosti a investiční fondy</a:t>
            </a:r>
          </a:p>
          <a:p>
            <a:pPr marL="571500" indent="-571500">
              <a:buFont typeface="+mj-lt"/>
              <a:buAutoNum type="alphaLcParenR"/>
            </a:pPr>
            <a:r>
              <a:rPr lang="cs-CZ"/>
              <a:t>Investiční fondy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0302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a) Investování a právní úprava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investování</a:t>
            </a:r>
          </a:p>
          <a:p>
            <a:pPr lvl="1"/>
            <a:r>
              <a:rPr lang="cs-CZ"/>
              <a:t>individuální</a:t>
            </a:r>
          </a:p>
          <a:p>
            <a:pPr lvl="1"/>
            <a:r>
              <a:rPr lang="cs-CZ"/>
              <a:t>kolektivní</a:t>
            </a:r>
          </a:p>
          <a:p>
            <a:r>
              <a:rPr lang="cs-CZ"/>
              <a:t>zákon č. 240/2013 Sb. (tzv. ZISIF)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461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331" y="15879"/>
            <a:ext cx="11231593" cy="1325563"/>
          </a:xfrm>
        </p:spPr>
        <p:txBody>
          <a:bodyPr/>
          <a:lstStyle/>
          <a:p>
            <a:r>
              <a:rPr lang="cs-CZ"/>
              <a:t>b) Investiční společnosti a investiční fondy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/>
              <a:t>investiční společnost</a:t>
            </a:r>
          </a:p>
          <a:p>
            <a:pPr lvl="1"/>
            <a:r>
              <a:rPr lang="cs-CZ"/>
              <a:t>obhospodařuje investiční fondy nebo zahraniční investiční fondy, popř. provádí jejich administraci</a:t>
            </a:r>
          </a:p>
          <a:p>
            <a:pPr lvl="1"/>
            <a:r>
              <a:rPr lang="cs-CZ"/>
              <a:t>právnická osoba s povolením České národní banky</a:t>
            </a:r>
          </a:p>
          <a:p>
            <a:r>
              <a:rPr lang="cs-CZ" b="1"/>
              <a:t>investiční fond</a:t>
            </a:r>
          </a:p>
          <a:p>
            <a:pPr lvl="1"/>
            <a:r>
              <a:rPr lang="cs-CZ"/>
              <a:t>samosprávný / ostatní</a:t>
            </a:r>
          </a:p>
          <a:p>
            <a:pPr lvl="1"/>
            <a:r>
              <a:rPr lang="cs-CZ"/>
              <a:t>členění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7180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c) Investiční fondy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25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2808582"/>
              </p:ext>
            </p:extLst>
          </p:nvPr>
        </p:nvGraphicFramePr>
        <p:xfrm>
          <a:off x="592348" y="1153334"/>
          <a:ext cx="10972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77032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c) Investiční fondy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26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6507440"/>
              </p:ext>
            </p:extLst>
          </p:nvPr>
        </p:nvGraphicFramePr>
        <p:xfrm>
          <a:off x="588302" y="1190444"/>
          <a:ext cx="10833072" cy="4348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01157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IX. Obchodníci s cennými papíry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92500" lnSpcReduction="10000"/>
          </a:bodyPr>
          <a:lstStyle/>
          <a:p>
            <a:r>
              <a:rPr lang="cs-CZ"/>
              <a:t>zákon č. 256/2004 Sb., o podnikání na kapitálovém trhu</a:t>
            </a:r>
          </a:p>
          <a:p>
            <a:r>
              <a:rPr lang="cs-CZ"/>
              <a:t>poskytovatel investičních služeb</a:t>
            </a:r>
          </a:p>
          <a:p>
            <a:r>
              <a:rPr lang="cs-CZ" b="1"/>
              <a:t>investiční služby</a:t>
            </a:r>
          </a:p>
          <a:p>
            <a:pPr lvl="1"/>
            <a:r>
              <a:rPr lang="cs-CZ"/>
              <a:t>hlavní</a:t>
            </a:r>
          </a:p>
          <a:p>
            <a:pPr lvl="1"/>
            <a:r>
              <a:rPr lang="cs-CZ"/>
              <a:t>doplňkové</a:t>
            </a:r>
          </a:p>
          <a:p>
            <a:r>
              <a:rPr lang="cs-CZ" b="1"/>
              <a:t>lišit investiční zprostředkovatele</a:t>
            </a:r>
          </a:p>
          <a:p>
            <a:pPr lvl="1"/>
            <a:r>
              <a:rPr lang="cs-CZ"/>
              <a:t>pouze investiční službu přijímání a předávání pokynů týkajících se investičních nástrojů nebo investiční poradenství týkající se investičních nástrojů</a:t>
            </a:r>
          </a:p>
          <a:p>
            <a:r>
              <a:rPr lang="cs-CZ" b="1"/>
              <a:t>lišit vázané zástupce</a:t>
            </a:r>
          </a:p>
          <a:p>
            <a:pPr lvl="1"/>
            <a:r>
              <a:rPr lang="cs-CZ"/>
              <a:t>zařizují a uzavírají obchody pro zastoupeného, poskytují investiční poradenství a propagují investiční služby zastoupeného</a:t>
            </a:r>
          </a:p>
          <a:p>
            <a:endParaRPr lang="cs-CZ"/>
          </a:p>
          <a:p>
            <a:pPr lvl="1"/>
            <a:endParaRPr lang="cs-CZ" b="1"/>
          </a:p>
          <a:p>
            <a:endParaRPr lang="cs-CZ"/>
          </a:p>
          <a:p>
            <a:pPr>
              <a:lnSpc>
                <a:spcPct val="120000"/>
              </a:lnSpc>
            </a:pPr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3228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X. Organizátoři regulovaného trhu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zákon č. 256/2004 Sb., o podnikání na kapitálovém trhu</a:t>
            </a:r>
          </a:p>
          <a:p>
            <a:endParaRPr lang="cs-CZ"/>
          </a:p>
          <a:p>
            <a:r>
              <a:rPr lang="cs-CZ"/>
              <a:t>právnická osoba, která organizuje regulovaný trh na základě povolení České národní banky</a:t>
            </a:r>
          </a:p>
          <a:p>
            <a:endParaRPr lang="cs-CZ"/>
          </a:p>
          <a:p>
            <a:r>
              <a:rPr lang="cs-CZ"/>
              <a:t>regulovaný trh</a:t>
            </a:r>
          </a:p>
          <a:p>
            <a:endParaRPr lang="cs-CZ"/>
          </a:p>
          <a:p>
            <a:r>
              <a:rPr lang="cs-CZ"/>
              <a:t>oficiální trh s cennými papíry</a:t>
            </a:r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0073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XI. Centrální depozitář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/>
              <a:t>právnická osoba, která</a:t>
            </a:r>
          </a:p>
          <a:p>
            <a:pPr lvl="1"/>
            <a:r>
              <a:rPr lang="cs-CZ"/>
              <a:t>má sídlo v České republice</a:t>
            </a:r>
          </a:p>
          <a:p>
            <a:pPr lvl="1"/>
            <a:r>
              <a:rPr lang="cs-CZ"/>
              <a:t>získala povolení k činnosti podle přímo použitelného předpisu Evropské unie (nařízení (EU) č. 909/2014)</a:t>
            </a:r>
          </a:p>
          <a:p>
            <a:r>
              <a:rPr lang="cs-CZ"/>
              <a:t>centrální depozitář</a:t>
            </a:r>
          </a:p>
          <a:p>
            <a:pPr lvl="1"/>
            <a:r>
              <a:rPr lang="cs-CZ"/>
              <a:t>vede centrální evidenci cenných papírů </a:t>
            </a:r>
          </a:p>
          <a:p>
            <a:pPr lvl="2"/>
            <a:r>
              <a:rPr lang="cs-CZ"/>
              <a:t>centrální evidence a evidence navazující na centrální evidenci</a:t>
            </a:r>
          </a:p>
          <a:p>
            <a:pPr lvl="2"/>
            <a:r>
              <a:rPr lang="cs-CZ"/>
              <a:t>samostatná evidence a evidence navazující na samostatnou evidenci</a:t>
            </a:r>
          </a:p>
          <a:p>
            <a:pPr lvl="1"/>
            <a:r>
              <a:rPr lang="cs-CZ"/>
              <a:t>provozuje vypořádací systém s neodvolatelností vypořádání</a:t>
            </a:r>
          </a:p>
          <a:p>
            <a:r>
              <a:rPr lang="cs-CZ"/>
              <a:t>Centrální depozitář cenných papírů, a.s. (systém </a:t>
            </a:r>
            <a:r>
              <a:rPr lang="cs-CZ" err="1"/>
              <a:t>UNIVYC</a:t>
            </a:r>
            <a:r>
              <a:rPr lang="cs-CZ"/>
              <a:t>)</a:t>
            </a:r>
          </a:p>
          <a:p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956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1. Vymezení práva finančního systému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podobor finančního práva</a:t>
            </a:r>
          </a:p>
          <a:p>
            <a:r>
              <a:rPr lang="cs-CZ" dirty="0"/>
              <a:t>patří do nefiskální části</a:t>
            </a:r>
          </a:p>
          <a:p>
            <a:pPr lvl="1"/>
            <a:r>
              <a:rPr lang="cs-CZ" dirty="0"/>
              <a:t>souvislost s právem měnovým a devizovým</a:t>
            </a:r>
          </a:p>
          <a:p>
            <a:r>
              <a:rPr lang="cs-CZ" dirty="0"/>
              <a:t>reguluje</a:t>
            </a:r>
          </a:p>
          <a:p>
            <a:pPr lvl="1"/>
            <a:r>
              <a:rPr lang="cs-CZ" dirty="0"/>
              <a:t>finanční systém jako celek</a:t>
            </a:r>
          </a:p>
          <a:p>
            <a:pPr lvl="1"/>
            <a:r>
              <a:rPr lang="cs-CZ" dirty="0"/>
              <a:t>dohled a nástroje k zajištění jeho stability</a:t>
            </a:r>
          </a:p>
          <a:p>
            <a:pPr lvl="1"/>
            <a:r>
              <a:rPr lang="cs-CZ" dirty="0"/>
              <a:t>subjekty</a:t>
            </a:r>
          </a:p>
          <a:p>
            <a:pPr lvl="1"/>
            <a:r>
              <a:rPr lang="cs-CZ" dirty="0"/>
              <a:t>právní vztahy, práva, povinnosti a pravomoci</a:t>
            </a:r>
          </a:p>
          <a:p>
            <a:r>
              <a:rPr lang="cs-CZ" dirty="0"/>
              <a:t>dříve právo finančního trhu</a:t>
            </a:r>
          </a:p>
          <a:p>
            <a:pPr lvl="1"/>
            <a:r>
              <a:rPr lang="cs-CZ" dirty="0"/>
              <a:t>moc úzké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0972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529" y="1073190"/>
            <a:ext cx="11201400" cy="1325563"/>
          </a:xfrm>
        </p:spPr>
        <p:txBody>
          <a:bodyPr/>
          <a:lstStyle/>
          <a:p>
            <a:pPr algn="ctr"/>
            <a:r>
              <a:rPr lang="cs-CZ" sz="4800"/>
              <a:t>Finance jsou vždy až na prvním místě!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/>
              <a:t>prof. JUDr. Radim Boháč, Ph.D.</a:t>
            </a:r>
          </a:p>
          <a:p>
            <a:pPr marL="0" indent="0" algn="ctr">
              <a:buNone/>
            </a:pPr>
            <a:r>
              <a:rPr lang="cs-CZ"/>
              <a:t>Katedra finančního práva a finanční vědy</a:t>
            </a:r>
          </a:p>
          <a:p>
            <a:pPr marL="0" indent="0" algn="ctr">
              <a:buNone/>
            </a:pPr>
            <a:r>
              <a:rPr lang="cs-CZ"/>
              <a:t>e-mail: bohac@prf.cuni.cz</a:t>
            </a:r>
          </a:p>
          <a:p>
            <a:pPr marL="0" indent="0" algn="ctr">
              <a:buNone/>
            </a:pPr>
            <a:r>
              <a:rPr lang="cs-CZ"/>
              <a:t>web: www.radimbohac.cz  </a:t>
            </a:r>
          </a:p>
          <a:p>
            <a:pPr marL="0" indent="0" algn="ctr">
              <a:buNone/>
            </a:pPr>
            <a:r>
              <a:rPr lang="cs-CZ"/>
              <a:t>tel.: +420 221 005 330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953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2. Finanční systém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b="1" dirty="0"/>
              <a:t>vymezení finančního systému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souhrn všech druhů finančních trhů</a:t>
            </a:r>
          </a:p>
          <a:p>
            <a:pPr lvl="2">
              <a:lnSpc>
                <a:spcPct val="100000"/>
              </a:lnSpc>
            </a:pPr>
            <a:r>
              <a:rPr lang="cs-CZ" dirty="0"/>
              <a:t>peněžní, kapitálový, devizový, dluhopisový, akciový</a:t>
            </a:r>
          </a:p>
          <a:p>
            <a:pPr lvl="2">
              <a:lnSpc>
                <a:spcPct val="100000"/>
              </a:lnSpc>
            </a:pPr>
            <a:r>
              <a:rPr lang="cs-CZ" dirty="0"/>
              <a:t>peněžní a kapitálový</a:t>
            </a:r>
          </a:p>
          <a:p>
            <a:pPr>
              <a:lnSpc>
                <a:spcPct val="100000"/>
              </a:lnSpc>
            </a:pPr>
            <a:r>
              <a:rPr lang="cs-CZ" b="1" dirty="0"/>
              <a:t>finanční systém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celosvětový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nadnárodní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národní (určitého státu)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9866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2. Finanční systém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b="1"/>
              <a:t>sektory finančního systému</a:t>
            </a:r>
          </a:p>
          <a:p>
            <a:pPr lvl="1">
              <a:lnSpc>
                <a:spcPct val="100000"/>
              </a:lnSpc>
            </a:pPr>
            <a:r>
              <a:rPr lang="cs-CZ"/>
              <a:t>bankovnictví</a:t>
            </a:r>
          </a:p>
          <a:p>
            <a:pPr lvl="1">
              <a:lnSpc>
                <a:spcPct val="100000"/>
              </a:lnSpc>
            </a:pPr>
            <a:r>
              <a:rPr lang="cs-CZ"/>
              <a:t>pojišťovnictví</a:t>
            </a:r>
          </a:p>
          <a:p>
            <a:pPr lvl="1">
              <a:lnSpc>
                <a:spcPct val="100000"/>
              </a:lnSpc>
            </a:pPr>
            <a:r>
              <a:rPr lang="cs-CZ"/>
              <a:t>kapitálový trh</a:t>
            </a:r>
          </a:p>
          <a:p>
            <a:pPr>
              <a:lnSpc>
                <a:spcPct val="100000"/>
              </a:lnSpc>
            </a:pPr>
            <a:r>
              <a:rPr lang="cs-CZ" b="1"/>
              <a:t>stabilita finančního systému </a:t>
            </a:r>
          </a:p>
          <a:p>
            <a:pPr lvl="1">
              <a:lnSpc>
                <a:spcPct val="100000"/>
              </a:lnSpc>
            </a:pPr>
            <a:r>
              <a:rPr lang="cs-CZ"/>
              <a:t>systémová stabilita</a:t>
            </a:r>
          </a:p>
          <a:p>
            <a:pPr lvl="1">
              <a:lnSpc>
                <a:spcPct val="100000"/>
              </a:lnSpc>
            </a:pPr>
            <a:r>
              <a:rPr lang="cs-CZ"/>
              <a:t>základní cíl a princip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192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3. Finanční trhy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/>
              <a:t>vymezení</a:t>
            </a:r>
          </a:p>
          <a:p>
            <a:pPr lvl="1"/>
            <a:r>
              <a:rPr lang="cs-CZ"/>
              <a:t>systém subjektů a vztahů, kde dochází k redistribuci dočasně volných peněžních zdrojů na smluvním principu, a to od nabízejících subjektů k poptávajícím subjektům, a to prostřednictvím nástrojů</a:t>
            </a:r>
          </a:p>
          <a:p>
            <a:r>
              <a:rPr lang="cs-CZ" b="1"/>
              <a:t>funkce</a:t>
            </a:r>
          </a:p>
          <a:p>
            <a:pPr lvl="1"/>
            <a:r>
              <a:rPr lang="cs-CZ"/>
              <a:t>akumulační </a:t>
            </a:r>
          </a:p>
          <a:p>
            <a:pPr lvl="1"/>
            <a:r>
              <a:rPr lang="cs-CZ"/>
              <a:t>alokační </a:t>
            </a:r>
          </a:p>
          <a:p>
            <a:pPr lvl="1"/>
            <a:r>
              <a:rPr lang="cs-CZ"/>
              <a:t>mobilizační</a:t>
            </a:r>
          </a:p>
          <a:p>
            <a:r>
              <a:rPr lang="cs-CZ" b="1"/>
              <a:t>finanční trh x komoditní trh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271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4. Dělení finančních trhů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podle časového aspektu</a:t>
            </a:r>
          </a:p>
          <a:p>
            <a:pPr lvl="1"/>
            <a:r>
              <a:rPr lang="cs-CZ" dirty="0"/>
              <a:t>peněžní trh</a:t>
            </a:r>
          </a:p>
          <a:p>
            <a:pPr lvl="1"/>
            <a:r>
              <a:rPr lang="cs-CZ" dirty="0"/>
              <a:t>kapitálový trh (dluhopisový trh, akciový trh)</a:t>
            </a:r>
          </a:p>
          <a:p>
            <a:r>
              <a:rPr lang="cs-CZ" b="1" dirty="0"/>
              <a:t>podle charakteru obchodovaných nástrojů</a:t>
            </a:r>
          </a:p>
          <a:p>
            <a:pPr lvl="1"/>
            <a:r>
              <a:rPr lang="cs-CZ" dirty="0"/>
              <a:t>primární trh</a:t>
            </a:r>
          </a:p>
          <a:p>
            <a:pPr lvl="1"/>
            <a:r>
              <a:rPr lang="cs-CZ" dirty="0"/>
              <a:t>sekundární trh</a:t>
            </a:r>
          </a:p>
          <a:p>
            <a:r>
              <a:rPr lang="cs-CZ" b="1" dirty="0"/>
              <a:t>podle dodání obchodovaných nástrojů</a:t>
            </a:r>
          </a:p>
          <a:p>
            <a:pPr lvl="1"/>
            <a:r>
              <a:rPr lang="cs-CZ" dirty="0"/>
              <a:t>promptní trh</a:t>
            </a:r>
          </a:p>
          <a:p>
            <a:pPr lvl="1"/>
            <a:r>
              <a:rPr lang="cs-CZ"/>
              <a:t>termínový </a:t>
            </a:r>
            <a:r>
              <a:rPr lang="cs-CZ" dirty="0"/>
              <a:t>trh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994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5. Subjekty finančního systému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cs-CZ"/>
              <a:t>Kategorizace subjektů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Finanční instituce</a:t>
            </a:r>
          </a:p>
          <a:p>
            <a:pPr marL="514350" indent="-514350">
              <a:buFont typeface="+mj-lt"/>
              <a:buAutoNum type="alphaUcPeriod"/>
            </a:pPr>
            <a:r>
              <a:rPr lang="cs-CZ"/>
              <a:t>Vybrané finanční instituce</a:t>
            </a:r>
          </a:p>
          <a:p>
            <a:pPr marL="514350" indent="-514350">
              <a:buFont typeface="+mj-lt"/>
              <a:buAutoNum type="alphaUcPeriod"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615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852303"/>
              </p:ext>
            </p:extLst>
          </p:nvPr>
        </p:nvGraphicFramePr>
        <p:xfrm>
          <a:off x="597569" y="1076745"/>
          <a:ext cx="11145253" cy="4722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/>
              <a:t>A. Kategorizace subjektů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4283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1080</Words>
  <Application>Microsoft Office PowerPoint</Application>
  <PresentationFormat>Širokoúhlá obrazovka</PresentationFormat>
  <Paragraphs>276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Gill Sans MT</vt:lpstr>
      <vt:lpstr>Motiv Office</vt:lpstr>
      <vt:lpstr>Právo finančního systému</vt:lpstr>
      <vt:lpstr>Osnova</vt:lpstr>
      <vt:lpstr>1. Vymezení práva finančního systému</vt:lpstr>
      <vt:lpstr>2. Finanční systém</vt:lpstr>
      <vt:lpstr>2. Finanční systém</vt:lpstr>
      <vt:lpstr>3. Finanční trhy</vt:lpstr>
      <vt:lpstr>4. Dělení finančních trhů</vt:lpstr>
      <vt:lpstr>5. Subjekty finančního systému</vt:lpstr>
      <vt:lpstr>A. Kategorizace subjektů</vt:lpstr>
      <vt:lpstr>B. Finanční instituce</vt:lpstr>
      <vt:lpstr>C. Vybrané finanční instituce</vt:lpstr>
      <vt:lpstr>I. Banky</vt:lpstr>
      <vt:lpstr>a) Základní informace</vt:lpstr>
      <vt:lpstr>b) Znaky banky</vt:lpstr>
      <vt:lpstr>c) Bankovní regulace</vt:lpstr>
      <vt:lpstr>II. Spořitelní a úvěrní družstva</vt:lpstr>
      <vt:lpstr>III. Platební instituce</vt:lpstr>
      <vt:lpstr>IV. Instituce elektronických peněz</vt:lpstr>
      <vt:lpstr>V. Pojišťovny</vt:lpstr>
      <vt:lpstr>VI. Zajišťovny</vt:lpstr>
      <vt:lpstr>VII. Penzijní společnosti</vt:lpstr>
      <vt:lpstr>VIII. Subjekty kolektivního investování</vt:lpstr>
      <vt:lpstr>a) Investování a právní úprava</vt:lpstr>
      <vt:lpstr>b) Investiční společnosti a investiční fondy</vt:lpstr>
      <vt:lpstr>c) Investiční fondy</vt:lpstr>
      <vt:lpstr>c) Investiční fondy</vt:lpstr>
      <vt:lpstr>IX. Obchodníci s cennými papíry</vt:lpstr>
      <vt:lpstr>X. Organizátoři regulovaného trhu</vt:lpstr>
      <vt:lpstr>XI. Centrální depozitář</vt:lpstr>
      <vt:lpstr>Finance jsou vždy až na prvním místě!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Radim Boháč</cp:lastModifiedBy>
  <cp:revision>1</cp:revision>
  <dcterms:created xsi:type="dcterms:W3CDTF">2019-09-25T20:27:52Z</dcterms:created>
  <dcterms:modified xsi:type="dcterms:W3CDTF">2024-10-17T14:12:44Z</dcterms:modified>
</cp:coreProperties>
</file>