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500" r:id="rId4"/>
    <p:sldId id="447" r:id="rId5"/>
    <p:sldId id="483" r:id="rId6"/>
    <p:sldId id="484" r:id="rId7"/>
    <p:sldId id="485" r:id="rId8"/>
    <p:sldId id="486" r:id="rId9"/>
    <p:sldId id="528" r:id="rId10"/>
    <p:sldId id="529" r:id="rId11"/>
    <p:sldId id="530" r:id="rId12"/>
    <p:sldId id="487" r:id="rId13"/>
    <p:sldId id="488" r:id="rId14"/>
    <p:sldId id="489" r:id="rId15"/>
    <p:sldId id="490" r:id="rId16"/>
    <p:sldId id="513" r:id="rId17"/>
    <p:sldId id="479" r:id="rId18"/>
    <p:sldId id="517" r:id="rId19"/>
    <p:sldId id="515" r:id="rId20"/>
    <p:sldId id="482" r:id="rId21"/>
    <p:sldId id="520" r:id="rId22"/>
    <p:sldId id="521" r:id="rId23"/>
    <p:sldId id="522" r:id="rId24"/>
    <p:sldId id="523" r:id="rId25"/>
    <p:sldId id="524" r:id="rId26"/>
    <p:sldId id="526" r:id="rId27"/>
    <p:sldId id="527" r:id="rId28"/>
    <p:sldId id="491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499" r:id="rId37"/>
    <p:sldId id="263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0377AA-E786-4DE2-B3AB-63BACB5475C5}" v="21" dt="2024-10-01T07:47:22.71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87327" autoAdjust="0"/>
  </p:normalViewPr>
  <p:slideViewPr>
    <p:cSldViewPr snapToGrid="0" showGuides="1">
      <p:cViewPr varScale="1">
        <p:scale>
          <a:sx n="62" d="100"/>
          <a:sy n="62" d="100"/>
        </p:scale>
        <p:origin x="1488" y="3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BF37D85A-159B-4BBD-AC88-F9F3202FEE28}"/>
    <pc:docChg chg="custSel addSld delSld modSld">
      <pc:chgData name="Radim Boháč" userId="e5098a9a-6a28-40ce-ac6e-47e9b8c9add8" providerId="ADAL" clId="{BF37D85A-159B-4BBD-AC88-F9F3202FEE28}" dt="2024-09-28T12:17:16.787" v="337" actId="313"/>
      <pc:docMkLst>
        <pc:docMk/>
      </pc:docMkLst>
      <pc:sldChg chg="modSp mod">
        <pc:chgData name="Radim Boháč" userId="e5098a9a-6a28-40ce-ac6e-47e9b8c9add8" providerId="ADAL" clId="{BF37D85A-159B-4BBD-AC88-F9F3202FEE28}" dt="2024-09-28T10:20:02.812" v="38" actId="20577"/>
        <pc:sldMkLst>
          <pc:docMk/>
          <pc:sldMk cId="4086439368" sldId="256"/>
        </pc:sldMkLst>
        <pc:spChg chg="mod">
          <ac:chgData name="Radim Boháč" userId="e5098a9a-6a28-40ce-ac6e-47e9b8c9add8" providerId="ADAL" clId="{BF37D85A-159B-4BBD-AC88-F9F3202FEE28}" dt="2024-09-28T10:17:41.195" v="20" actId="20577"/>
          <ac:spMkLst>
            <pc:docMk/>
            <pc:sldMk cId="4086439368" sldId="256"/>
            <ac:spMk id="6" creationId="{0B1AA515-C4F5-4F05-9AA0-02923517FDAF}"/>
          </ac:spMkLst>
        </pc:spChg>
        <pc:spChg chg="mod">
          <ac:chgData name="Radim Boháč" userId="e5098a9a-6a28-40ce-ac6e-47e9b8c9add8" providerId="ADAL" clId="{BF37D85A-159B-4BBD-AC88-F9F3202FEE28}" dt="2024-09-28T10:20:02.812" v="38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BF37D85A-159B-4BBD-AC88-F9F3202FEE28}" dt="2024-09-28T10:20:45.504" v="41"/>
        <pc:sldMkLst>
          <pc:docMk/>
          <pc:sldMk cId="3188188334" sldId="257"/>
        </pc:sldMkLst>
        <pc:spChg chg="mod">
          <ac:chgData name="Radim Boháč" userId="e5098a9a-6a28-40ce-ac6e-47e9b8c9add8" providerId="ADAL" clId="{BF37D85A-159B-4BBD-AC88-F9F3202FEE28}" dt="2024-09-28T10:20:45.504" v="41"/>
          <ac:spMkLst>
            <pc:docMk/>
            <pc:sldMk cId="3188188334" sldId="257"/>
            <ac:spMk id="3" creationId="{65B522AF-47DF-4E6D-A35F-27E042B628E3}"/>
          </ac:spMkLst>
        </pc:spChg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478807263" sldId="265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303853675" sldId="267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006995086" sldId="279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703051308" sldId="287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186169074" sldId="301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902950820" sldId="327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964933844" sldId="328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893396863" sldId="329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961869768" sldId="330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212896456" sldId="331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185593867" sldId="332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567412191" sldId="333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688023041" sldId="334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533865798" sldId="335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959265725" sldId="336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616136942" sldId="337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850545767" sldId="338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4058642536" sldId="339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429729286" sldId="340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150625210" sldId="341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169987497" sldId="342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163818770" sldId="343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820433599" sldId="344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335389024" sldId="345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426771479" sldId="346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971683513" sldId="347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210612199" sldId="348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1255709855" sldId="349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887118098" sldId="350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993308565" sldId="351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4238285825" sldId="352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4270724024" sldId="353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988408031" sldId="354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454782265" sldId="355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352123015" sldId="358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580303330" sldId="359"/>
        </pc:sldMkLst>
      </pc:sldChg>
      <pc:sldChg chg="del">
        <pc:chgData name="Radim Boháč" userId="e5098a9a-6a28-40ce-ac6e-47e9b8c9add8" providerId="ADAL" clId="{BF37D85A-159B-4BBD-AC88-F9F3202FEE28}" dt="2024-09-28T10:21:14.519" v="43" actId="47"/>
        <pc:sldMkLst>
          <pc:docMk/>
          <pc:sldMk cId="2838547834" sldId="360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4173414170" sldId="447"/>
        </pc:sldMkLst>
      </pc:sldChg>
      <pc:sldChg chg="addSp delSp modSp add mod setBg">
        <pc:chgData name="Radim Boháč" userId="e5098a9a-6a28-40ce-ac6e-47e9b8c9add8" providerId="ADAL" clId="{BF37D85A-159B-4BBD-AC88-F9F3202FEE28}" dt="2024-09-28T11:56:17.536" v="150" actId="478"/>
        <pc:sldMkLst>
          <pc:docMk/>
          <pc:sldMk cId="3759130049" sldId="479"/>
        </pc:sldMkLst>
        <pc:spChg chg="mod">
          <ac:chgData name="Radim Boháč" userId="e5098a9a-6a28-40ce-ac6e-47e9b8c9add8" providerId="ADAL" clId="{BF37D85A-159B-4BBD-AC88-F9F3202FEE28}" dt="2024-09-28T11:55:20.807" v="103" actId="313"/>
          <ac:spMkLst>
            <pc:docMk/>
            <pc:sldMk cId="3759130049" sldId="479"/>
            <ac:spMk id="2" creationId="{D07FEA68-5791-497A-AEE0-AD22E4D52440}"/>
          </ac:spMkLst>
        </pc:spChg>
        <pc:spChg chg="del">
          <ac:chgData name="Radim Boháč" userId="e5098a9a-6a28-40ce-ac6e-47e9b8c9add8" providerId="ADAL" clId="{BF37D85A-159B-4BBD-AC88-F9F3202FEE28}" dt="2024-09-28T11:56:03.608" v="148" actId="478"/>
          <ac:spMkLst>
            <pc:docMk/>
            <pc:sldMk cId="3759130049" sldId="479"/>
            <ac:spMk id="3" creationId="{FA8CC2E3-78C7-401D-8B6F-791D7C471981}"/>
          </ac:spMkLst>
        </pc:spChg>
        <pc:spChg chg="add del mod">
          <ac:chgData name="Radim Boháč" userId="e5098a9a-6a28-40ce-ac6e-47e9b8c9add8" providerId="ADAL" clId="{BF37D85A-159B-4BBD-AC88-F9F3202FEE28}" dt="2024-09-28T11:56:17.536" v="150" actId="478"/>
          <ac:spMkLst>
            <pc:docMk/>
            <pc:sldMk cId="3759130049" sldId="479"/>
            <ac:spMk id="6" creationId="{3B4BB039-26BB-1E5C-F81C-EE86FB4D8A3E}"/>
          </ac:spMkLst>
        </pc:spChg>
        <pc:spChg chg="add mod">
          <ac:chgData name="Radim Boháč" userId="e5098a9a-6a28-40ce-ac6e-47e9b8c9add8" providerId="ADAL" clId="{BF37D85A-159B-4BBD-AC88-F9F3202FEE28}" dt="2024-09-28T11:56:05.535" v="149"/>
          <ac:spMkLst>
            <pc:docMk/>
            <pc:sldMk cId="3759130049" sldId="479"/>
            <ac:spMk id="7" creationId="{FA8CC2E3-78C7-401D-8B6F-791D7C471981}"/>
          </ac:spMkLst>
        </pc:spChg>
      </pc:sldChg>
      <pc:sldChg chg="addSp delSp modSp add del mod setBg">
        <pc:chgData name="Radim Boháč" userId="e5098a9a-6a28-40ce-ac6e-47e9b8c9add8" providerId="ADAL" clId="{BF37D85A-159B-4BBD-AC88-F9F3202FEE28}" dt="2024-09-28T11:56:49.647" v="165" actId="47"/>
        <pc:sldMkLst>
          <pc:docMk/>
          <pc:sldMk cId="3669909120" sldId="480"/>
        </pc:sldMkLst>
        <pc:spChg chg="del mod">
          <ac:chgData name="Radim Boháč" userId="e5098a9a-6a28-40ce-ac6e-47e9b8c9add8" providerId="ADAL" clId="{BF37D85A-159B-4BBD-AC88-F9F3202FEE28}" dt="2024-09-28T11:55:59.350" v="147" actId="21"/>
          <ac:spMkLst>
            <pc:docMk/>
            <pc:sldMk cId="3669909120" sldId="480"/>
            <ac:spMk id="3" creationId="{FA8CC2E3-78C7-401D-8B6F-791D7C471981}"/>
          </ac:spMkLst>
        </pc:spChg>
        <pc:spChg chg="add mod">
          <ac:chgData name="Radim Boháč" userId="e5098a9a-6a28-40ce-ac6e-47e9b8c9add8" providerId="ADAL" clId="{BF37D85A-159B-4BBD-AC88-F9F3202FEE28}" dt="2024-09-28T11:55:59.350" v="147" actId="21"/>
          <ac:spMkLst>
            <pc:docMk/>
            <pc:sldMk cId="3669909120" sldId="480"/>
            <ac:spMk id="6" creationId="{3B73FD65-06A6-BECE-F8A9-C03D0FD89CCC}"/>
          </ac:spMkLst>
        </pc:spChg>
      </pc:sldChg>
      <pc:sldChg chg="add del setBg">
        <pc:chgData name="Radim Boháč" userId="e5098a9a-6a28-40ce-ac6e-47e9b8c9add8" providerId="ADAL" clId="{BF37D85A-159B-4BBD-AC88-F9F3202FEE28}" dt="2024-09-28T12:00:40.207" v="249" actId="47"/>
        <pc:sldMkLst>
          <pc:docMk/>
          <pc:sldMk cId="1935767382" sldId="481"/>
        </pc:sldMkLst>
      </pc:sldChg>
      <pc:sldChg chg="modSp add mod setBg">
        <pc:chgData name="Radim Boháč" userId="e5098a9a-6a28-40ce-ac6e-47e9b8c9add8" providerId="ADAL" clId="{BF37D85A-159B-4BBD-AC88-F9F3202FEE28}" dt="2024-09-28T11:57:54.756" v="248" actId="20577"/>
        <pc:sldMkLst>
          <pc:docMk/>
          <pc:sldMk cId="1476692078" sldId="482"/>
        </pc:sldMkLst>
        <pc:spChg chg="mod">
          <ac:chgData name="Radim Boháč" userId="e5098a9a-6a28-40ce-ac6e-47e9b8c9add8" providerId="ADAL" clId="{BF37D85A-159B-4BBD-AC88-F9F3202FEE28}" dt="2024-09-28T11:57:43.662" v="228" actId="114"/>
          <ac:spMkLst>
            <pc:docMk/>
            <pc:sldMk cId="1476692078" sldId="482"/>
            <ac:spMk id="3" creationId="{FA8CC2E3-78C7-401D-8B6F-791D7C471981}"/>
          </ac:spMkLst>
        </pc:spChg>
        <pc:spChg chg="mod">
          <ac:chgData name="Radim Boháč" userId="e5098a9a-6a28-40ce-ac6e-47e9b8c9add8" providerId="ADAL" clId="{BF37D85A-159B-4BBD-AC88-F9F3202FEE28}" dt="2024-09-28T11:57:54.756" v="248" actId="20577"/>
          <ac:spMkLst>
            <pc:docMk/>
            <pc:sldMk cId="1476692078" sldId="482"/>
            <ac:spMk id="5" creationId="{30369C4D-5B0B-4205-8DA4-68CFB4FD9CDD}"/>
          </ac:spMkLst>
        </pc:spChg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1362106862" sldId="483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2965763714" sldId="484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4160497690" sldId="485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412977118" sldId="486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1053558953" sldId="487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2417687553" sldId="488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2528366601" sldId="489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391799351" sldId="490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2440763260" sldId="491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540794187" sldId="492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4097051821" sldId="493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239003626" sldId="494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1799826716" sldId="495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296778122" sldId="496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231670221" sldId="497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1585028605" sldId="498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784413171" sldId="499"/>
        </pc:sldMkLst>
      </pc:sldChg>
      <pc:sldChg chg="add">
        <pc:chgData name="Radim Boháč" userId="e5098a9a-6a28-40ce-ac6e-47e9b8c9add8" providerId="ADAL" clId="{BF37D85A-159B-4BBD-AC88-F9F3202FEE28}" dt="2024-09-28T10:20:56.375" v="42"/>
        <pc:sldMkLst>
          <pc:docMk/>
          <pc:sldMk cId="3681322692" sldId="500"/>
        </pc:sldMkLst>
      </pc:sldChg>
      <pc:sldChg chg="modSp add mod setBg">
        <pc:chgData name="Radim Boháč" userId="e5098a9a-6a28-40ce-ac6e-47e9b8c9add8" providerId="ADAL" clId="{BF37D85A-159B-4BBD-AC88-F9F3202FEE28}" dt="2024-09-28T12:17:16.787" v="337" actId="313"/>
        <pc:sldMkLst>
          <pc:docMk/>
          <pc:sldMk cId="1753738071" sldId="513"/>
        </pc:sldMkLst>
        <pc:spChg chg="mod">
          <ac:chgData name="Radim Boháč" userId="e5098a9a-6a28-40ce-ac6e-47e9b8c9add8" providerId="ADAL" clId="{BF37D85A-159B-4BBD-AC88-F9F3202FEE28}" dt="2024-09-28T10:37:24.131" v="49" actId="20577"/>
          <ac:spMkLst>
            <pc:docMk/>
            <pc:sldMk cId="1753738071" sldId="513"/>
            <ac:spMk id="2" creationId="{D07FEA68-5791-497A-AEE0-AD22E4D52440}"/>
          </ac:spMkLst>
        </pc:spChg>
        <pc:spChg chg="mod">
          <ac:chgData name="Radim Boháč" userId="e5098a9a-6a28-40ce-ac6e-47e9b8c9add8" providerId="ADAL" clId="{BF37D85A-159B-4BBD-AC88-F9F3202FEE28}" dt="2024-09-28T12:17:16.787" v="337" actId="313"/>
          <ac:spMkLst>
            <pc:docMk/>
            <pc:sldMk cId="1753738071" sldId="513"/>
            <ac:spMk id="3" creationId="{FA8CC2E3-78C7-401D-8B6F-791D7C471981}"/>
          </ac:spMkLst>
        </pc:spChg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4233623909" sldId="514"/>
        </pc:sldMkLst>
      </pc:sldChg>
      <pc:sldChg chg="modSp add mod setBg">
        <pc:chgData name="Radim Boháč" userId="e5098a9a-6a28-40ce-ac6e-47e9b8c9add8" providerId="ADAL" clId="{BF37D85A-159B-4BBD-AC88-F9F3202FEE28}" dt="2024-09-28T12:01:29.315" v="312" actId="20577"/>
        <pc:sldMkLst>
          <pc:docMk/>
          <pc:sldMk cId="3669695613" sldId="515"/>
        </pc:sldMkLst>
        <pc:spChg chg="mod">
          <ac:chgData name="Radim Boháč" userId="e5098a9a-6a28-40ce-ac6e-47e9b8c9add8" providerId="ADAL" clId="{BF37D85A-159B-4BBD-AC88-F9F3202FEE28}" dt="2024-09-28T12:01:22.092" v="282" actId="114"/>
          <ac:spMkLst>
            <pc:docMk/>
            <pc:sldMk cId="3669695613" sldId="515"/>
            <ac:spMk id="3" creationId="{FA8CC2E3-78C7-401D-8B6F-791D7C471981}"/>
          </ac:spMkLst>
        </pc:spChg>
        <pc:spChg chg="mod">
          <ac:chgData name="Radim Boháč" userId="e5098a9a-6a28-40ce-ac6e-47e9b8c9add8" providerId="ADAL" clId="{BF37D85A-159B-4BBD-AC88-F9F3202FEE28}" dt="2024-09-28T12:01:29.315" v="312" actId="20577"/>
          <ac:spMkLst>
            <pc:docMk/>
            <pc:sldMk cId="3669695613" sldId="515"/>
            <ac:spMk id="5" creationId="{8AD09CB8-6D69-4245-A58E-79B10A8ED9BD}"/>
          </ac:spMkLst>
        </pc:spChg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3645088200" sldId="516"/>
        </pc:sldMkLst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391643464" sldId="517"/>
        </pc:sldMkLst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495574743" sldId="518"/>
        </pc:sldMkLst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3551301125" sldId="519"/>
        </pc:sldMkLst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1225097065" sldId="520"/>
        </pc:sldMkLst>
      </pc:sldChg>
      <pc:sldChg chg="add setBg">
        <pc:chgData name="Radim Boháč" userId="e5098a9a-6a28-40ce-ac6e-47e9b8c9add8" providerId="ADAL" clId="{BF37D85A-159B-4BBD-AC88-F9F3202FEE28}" dt="2024-09-28T11:54:05.302" v="53"/>
        <pc:sldMkLst>
          <pc:docMk/>
          <pc:sldMk cId="4186368692" sldId="521"/>
        </pc:sldMkLst>
      </pc:sldChg>
    </pc:docChg>
  </pc:docChgLst>
  <pc:docChgLst>
    <pc:chgData name="Radim Boháč" userId="e5098a9a-6a28-40ce-ac6e-47e9b8c9add8" providerId="ADAL" clId="{680377AA-E786-4DE2-B3AB-63BACB5475C5}"/>
    <pc:docChg chg="undo redo custSel addSld delSld modSld sldOrd">
      <pc:chgData name="Radim Boháč" userId="e5098a9a-6a28-40ce-ac6e-47e9b8c9add8" providerId="ADAL" clId="{680377AA-E786-4DE2-B3AB-63BACB5475C5}" dt="2024-10-04T07:38:20.666" v="753" actId="20577"/>
      <pc:docMkLst>
        <pc:docMk/>
      </pc:docMkLst>
      <pc:sldChg chg="modSp mod">
        <pc:chgData name="Radim Boháč" userId="e5098a9a-6a28-40ce-ac6e-47e9b8c9add8" providerId="ADAL" clId="{680377AA-E786-4DE2-B3AB-63BACB5475C5}" dt="2024-10-04T07:38:20.666" v="753" actId="20577"/>
        <pc:sldMkLst>
          <pc:docMk/>
          <pc:sldMk cId="4086439368" sldId="256"/>
        </pc:sldMkLst>
        <pc:spChg chg="mod">
          <ac:chgData name="Radim Boháč" userId="e5098a9a-6a28-40ce-ac6e-47e9b8c9add8" providerId="ADAL" clId="{680377AA-E786-4DE2-B3AB-63BACB5475C5}" dt="2024-10-04T07:38:20.666" v="753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 ord">
        <pc:chgData name="Radim Boháč" userId="e5098a9a-6a28-40ce-ac6e-47e9b8c9add8" providerId="ADAL" clId="{680377AA-E786-4DE2-B3AB-63BACB5475C5}" dt="2024-09-28T18:08:50.735" v="121" actId="121"/>
        <pc:sldMkLst>
          <pc:docMk/>
          <pc:sldMk cId="1476692078" sldId="482"/>
        </pc:sldMkLst>
        <pc:spChg chg="mod">
          <ac:chgData name="Radim Boháč" userId="e5098a9a-6a28-40ce-ac6e-47e9b8c9add8" providerId="ADAL" clId="{680377AA-E786-4DE2-B3AB-63BACB5475C5}" dt="2024-09-28T18:08:50.735" v="121" actId="121"/>
          <ac:spMkLst>
            <pc:docMk/>
            <pc:sldMk cId="1476692078" sldId="482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8:05:00.460" v="117" actId="20577"/>
          <ac:spMkLst>
            <pc:docMk/>
            <pc:sldMk cId="1476692078" sldId="482"/>
            <ac:spMk id="5" creationId="{30369C4D-5B0B-4205-8DA4-68CFB4FD9CDD}"/>
          </ac:spMkLst>
        </pc:spChg>
      </pc:sldChg>
      <pc:sldChg chg="addSp modSp mod">
        <pc:chgData name="Radim Boháč" userId="e5098a9a-6a28-40ce-ac6e-47e9b8c9add8" providerId="ADAL" clId="{680377AA-E786-4DE2-B3AB-63BACB5475C5}" dt="2024-09-28T19:21:54.659" v="502" actId="313"/>
        <pc:sldMkLst>
          <pc:docMk/>
          <pc:sldMk cId="1753738071" sldId="513"/>
        </pc:sldMkLst>
        <pc:spChg chg="mod">
          <ac:chgData name="Radim Boháč" userId="e5098a9a-6a28-40ce-ac6e-47e9b8c9add8" providerId="ADAL" clId="{680377AA-E786-4DE2-B3AB-63BACB5475C5}" dt="2024-09-28T19:02:21.313" v="407" actId="6549"/>
          <ac:spMkLst>
            <pc:docMk/>
            <pc:sldMk cId="1753738071" sldId="513"/>
            <ac:spMk id="3" creationId="{FA8CC2E3-78C7-401D-8B6F-791D7C471981}"/>
          </ac:spMkLst>
        </pc:spChg>
        <pc:spChg chg="add mod">
          <ac:chgData name="Radim Boháč" userId="e5098a9a-6a28-40ce-ac6e-47e9b8c9add8" providerId="ADAL" clId="{680377AA-E786-4DE2-B3AB-63BACB5475C5}" dt="2024-09-28T19:21:54.659" v="502" actId="313"/>
          <ac:spMkLst>
            <pc:docMk/>
            <pc:sldMk cId="1753738071" sldId="513"/>
            <ac:spMk id="5" creationId="{DDE58D82-26BC-2B48-D8B2-A9BDB1DB8BB0}"/>
          </ac:spMkLst>
        </pc:spChg>
      </pc:sldChg>
      <pc:sldChg chg="del">
        <pc:chgData name="Radim Boháč" userId="e5098a9a-6a28-40ce-ac6e-47e9b8c9add8" providerId="ADAL" clId="{680377AA-E786-4DE2-B3AB-63BACB5475C5}" dt="2024-09-28T18:02:14.726" v="20" actId="47"/>
        <pc:sldMkLst>
          <pc:docMk/>
          <pc:sldMk cId="4233623909" sldId="514"/>
        </pc:sldMkLst>
      </pc:sldChg>
      <pc:sldChg chg="modSp mod">
        <pc:chgData name="Radim Boháč" userId="e5098a9a-6a28-40ce-ac6e-47e9b8c9add8" providerId="ADAL" clId="{680377AA-E786-4DE2-B3AB-63BACB5475C5}" dt="2024-09-28T18:08:55.765" v="122" actId="121"/>
        <pc:sldMkLst>
          <pc:docMk/>
          <pc:sldMk cId="3669695613" sldId="515"/>
        </pc:sldMkLst>
        <pc:spChg chg="mod">
          <ac:chgData name="Radim Boháč" userId="e5098a9a-6a28-40ce-ac6e-47e9b8c9add8" providerId="ADAL" clId="{680377AA-E786-4DE2-B3AB-63BACB5475C5}" dt="2024-09-28T18:08:55.765" v="122" actId="121"/>
          <ac:spMkLst>
            <pc:docMk/>
            <pc:sldMk cId="3669695613" sldId="515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8:02:02.356" v="19" actId="313"/>
          <ac:spMkLst>
            <pc:docMk/>
            <pc:sldMk cId="3669695613" sldId="515"/>
            <ac:spMk id="5" creationId="{8AD09CB8-6D69-4245-A58E-79B10A8ED9BD}"/>
          </ac:spMkLst>
        </pc:spChg>
      </pc:sldChg>
      <pc:sldChg chg="del">
        <pc:chgData name="Radim Boháč" userId="e5098a9a-6a28-40ce-ac6e-47e9b8c9add8" providerId="ADAL" clId="{680377AA-E786-4DE2-B3AB-63BACB5475C5}" dt="2024-09-28T18:04:38.002" v="111" actId="47"/>
        <pc:sldMkLst>
          <pc:docMk/>
          <pc:sldMk cId="3645088200" sldId="516"/>
        </pc:sldMkLst>
      </pc:sldChg>
      <pc:sldChg chg="modSp mod ord">
        <pc:chgData name="Radim Boháč" userId="e5098a9a-6a28-40ce-ac6e-47e9b8c9add8" providerId="ADAL" clId="{680377AA-E786-4DE2-B3AB-63BACB5475C5}" dt="2024-09-28T18:03:56.893" v="85" actId="20577"/>
        <pc:sldMkLst>
          <pc:docMk/>
          <pc:sldMk cId="391643464" sldId="517"/>
        </pc:sldMkLst>
        <pc:spChg chg="mod">
          <ac:chgData name="Radim Boháč" userId="e5098a9a-6a28-40ce-ac6e-47e9b8c9add8" providerId="ADAL" clId="{680377AA-E786-4DE2-B3AB-63BACB5475C5}" dt="2024-09-28T18:03:56.893" v="85" actId="20577"/>
          <ac:spMkLst>
            <pc:docMk/>
            <pc:sldMk cId="391643464" sldId="517"/>
            <ac:spMk id="2" creationId="{D07FEA68-5791-497A-AEE0-AD22E4D52440}"/>
          </ac:spMkLst>
        </pc:spChg>
        <pc:spChg chg="mod">
          <ac:chgData name="Radim Boháč" userId="e5098a9a-6a28-40ce-ac6e-47e9b8c9add8" providerId="ADAL" clId="{680377AA-E786-4DE2-B3AB-63BACB5475C5}" dt="2024-09-28T18:03:42.659" v="80" actId="121"/>
          <ac:spMkLst>
            <pc:docMk/>
            <pc:sldMk cId="391643464" sldId="517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680377AA-E786-4DE2-B3AB-63BACB5475C5}" dt="2024-09-28T18:04:44.591" v="113" actId="47"/>
        <pc:sldMkLst>
          <pc:docMk/>
          <pc:sldMk cId="495574743" sldId="518"/>
        </pc:sldMkLst>
      </pc:sldChg>
      <pc:sldChg chg="del">
        <pc:chgData name="Radim Boháč" userId="e5098a9a-6a28-40ce-ac6e-47e9b8c9add8" providerId="ADAL" clId="{680377AA-E786-4DE2-B3AB-63BACB5475C5}" dt="2024-09-28T18:04:42.309" v="112" actId="47"/>
        <pc:sldMkLst>
          <pc:docMk/>
          <pc:sldMk cId="3551301125" sldId="519"/>
        </pc:sldMkLst>
      </pc:sldChg>
      <pc:sldChg chg="modSp mod">
        <pc:chgData name="Radim Boháč" userId="e5098a9a-6a28-40ce-ac6e-47e9b8c9add8" providerId="ADAL" clId="{680377AA-E786-4DE2-B3AB-63BACB5475C5}" dt="2024-09-28T18:09:19.914" v="125" actId="20577"/>
        <pc:sldMkLst>
          <pc:docMk/>
          <pc:sldMk cId="1225097065" sldId="520"/>
        </pc:sldMkLst>
        <pc:spChg chg="mod">
          <ac:chgData name="Radim Boháč" userId="e5098a9a-6a28-40ce-ac6e-47e9b8c9add8" providerId="ADAL" clId="{680377AA-E786-4DE2-B3AB-63BACB5475C5}" dt="2024-09-28T18:09:19.914" v="125" actId="20577"/>
          <ac:spMkLst>
            <pc:docMk/>
            <pc:sldMk cId="1225097065" sldId="520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680377AA-E786-4DE2-B3AB-63BACB5475C5}" dt="2024-09-28T18:09:35.207" v="135" actId="20577"/>
        <pc:sldMkLst>
          <pc:docMk/>
          <pc:sldMk cId="4186368692" sldId="521"/>
        </pc:sldMkLst>
        <pc:spChg chg="mod">
          <ac:chgData name="Radim Boháč" userId="e5098a9a-6a28-40ce-ac6e-47e9b8c9add8" providerId="ADAL" clId="{680377AA-E786-4DE2-B3AB-63BACB5475C5}" dt="2024-09-28T18:09:35.207" v="135" actId="20577"/>
          <ac:spMkLst>
            <pc:docMk/>
            <pc:sldMk cId="4186368692" sldId="521"/>
            <ac:spMk id="2" creationId="{D07FEA68-5791-497A-AEE0-AD22E4D52440}"/>
          </ac:spMkLst>
        </pc:spChg>
      </pc:sldChg>
      <pc:sldChg chg="modSp add mod setBg">
        <pc:chgData name="Radim Boháč" userId="e5098a9a-6a28-40ce-ac6e-47e9b8c9add8" providerId="ADAL" clId="{680377AA-E786-4DE2-B3AB-63BACB5475C5}" dt="2024-09-28T18:26:23.375" v="210" actId="6549"/>
        <pc:sldMkLst>
          <pc:docMk/>
          <pc:sldMk cId="4032068347" sldId="522"/>
        </pc:sldMkLst>
        <pc:spChg chg="mod">
          <ac:chgData name="Radim Boháč" userId="e5098a9a-6a28-40ce-ac6e-47e9b8c9add8" providerId="ADAL" clId="{680377AA-E786-4DE2-B3AB-63BACB5475C5}" dt="2024-09-28T18:25:47.890" v="208" actId="27636"/>
          <ac:spMkLst>
            <pc:docMk/>
            <pc:sldMk cId="4032068347" sldId="522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8:26:23.375" v="210" actId="6549"/>
          <ac:spMkLst>
            <pc:docMk/>
            <pc:sldMk cId="4032068347" sldId="522"/>
            <ac:spMk id="5" creationId="{8AD09CB8-6D69-4245-A58E-79B10A8ED9BD}"/>
          </ac:spMkLst>
        </pc:spChg>
      </pc:sldChg>
      <pc:sldChg chg="modSp add mod setBg">
        <pc:chgData name="Radim Boháč" userId="e5098a9a-6a28-40ce-ac6e-47e9b8c9add8" providerId="ADAL" clId="{680377AA-E786-4DE2-B3AB-63BACB5475C5}" dt="2024-09-28T18:47:47.609" v="267" actId="1076"/>
        <pc:sldMkLst>
          <pc:docMk/>
          <pc:sldMk cId="3689704504" sldId="523"/>
        </pc:sldMkLst>
        <pc:spChg chg="mod">
          <ac:chgData name="Radim Boháč" userId="e5098a9a-6a28-40ce-ac6e-47e9b8c9add8" providerId="ADAL" clId="{680377AA-E786-4DE2-B3AB-63BACB5475C5}" dt="2024-09-28T18:47:47.609" v="267" actId="1076"/>
          <ac:spMkLst>
            <pc:docMk/>
            <pc:sldMk cId="3689704504" sldId="523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8:28:46.040" v="247" actId="404"/>
          <ac:spMkLst>
            <pc:docMk/>
            <pc:sldMk cId="3689704504" sldId="523"/>
            <ac:spMk id="5" creationId="{8AD09CB8-6D69-4245-A58E-79B10A8ED9BD}"/>
          </ac:spMkLst>
        </pc:spChg>
      </pc:sldChg>
      <pc:sldChg chg="modSp add mod setBg">
        <pc:chgData name="Radim Boháč" userId="e5098a9a-6a28-40ce-ac6e-47e9b8c9add8" providerId="ADAL" clId="{680377AA-E786-4DE2-B3AB-63BACB5475C5}" dt="2024-09-28T19:02:36.063" v="408"/>
        <pc:sldMkLst>
          <pc:docMk/>
          <pc:sldMk cId="3837034643" sldId="524"/>
        </pc:sldMkLst>
        <pc:spChg chg="mod">
          <ac:chgData name="Radim Boháč" userId="e5098a9a-6a28-40ce-ac6e-47e9b8c9add8" providerId="ADAL" clId="{680377AA-E786-4DE2-B3AB-63BACB5475C5}" dt="2024-09-28T19:00:23.706" v="362" actId="27636"/>
          <ac:spMkLst>
            <pc:docMk/>
            <pc:sldMk cId="3837034643" sldId="524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9:00:41.480" v="367" actId="313"/>
          <ac:spMkLst>
            <pc:docMk/>
            <pc:sldMk cId="3837034643" sldId="524"/>
            <ac:spMk id="5" creationId="{8AD09CB8-6D69-4245-A58E-79B10A8ED9BD}"/>
          </ac:spMkLst>
        </pc:spChg>
      </pc:sldChg>
      <pc:sldChg chg="add del setBg">
        <pc:chgData name="Radim Boháč" userId="e5098a9a-6a28-40ce-ac6e-47e9b8c9add8" providerId="ADAL" clId="{680377AA-E786-4DE2-B3AB-63BACB5475C5}" dt="2024-09-28T19:03:49.762" v="424" actId="47"/>
        <pc:sldMkLst>
          <pc:docMk/>
          <pc:sldMk cId="96875428" sldId="525"/>
        </pc:sldMkLst>
      </pc:sldChg>
      <pc:sldChg chg="modSp add mod setBg">
        <pc:chgData name="Radim Boháč" userId="e5098a9a-6a28-40ce-ac6e-47e9b8c9add8" providerId="ADAL" clId="{680377AA-E786-4DE2-B3AB-63BACB5475C5}" dt="2024-09-28T19:08:49.994" v="467" actId="2711"/>
        <pc:sldMkLst>
          <pc:docMk/>
          <pc:sldMk cId="2855880022" sldId="526"/>
        </pc:sldMkLst>
        <pc:spChg chg="mod">
          <ac:chgData name="Radim Boháč" userId="e5098a9a-6a28-40ce-ac6e-47e9b8c9add8" providerId="ADAL" clId="{680377AA-E786-4DE2-B3AB-63BACB5475C5}" dt="2024-09-28T19:08:49.994" v="467" actId="2711"/>
          <ac:spMkLst>
            <pc:docMk/>
            <pc:sldMk cId="2855880022" sldId="526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9:05:36.431" v="436"/>
          <ac:spMkLst>
            <pc:docMk/>
            <pc:sldMk cId="2855880022" sldId="526"/>
            <ac:spMk id="5" creationId="{8AD09CB8-6D69-4245-A58E-79B10A8ED9BD}"/>
          </ac:spMkLst>
        </pc:spChg>
      </pc:sldChg>
      <pc:sldChg chg="modSp add mod setBg">
        <pc:chgData name="Radim Boháč" userId="e5098a9a-6a28-40ce-ac6e-47e9b8c9add8" providerId="ADAL" clId="{680377AA-E786-4DE2-B3AB-63BACB5475C5}" dt="2024-09-28T19:28:57.018" v="506" actId="6549"/>
        <pc:sldMkLst>
          <pc:docMk/>
          <pc:sldMk cId="910340001" sldId="527"/>
        </pc:sldMkLst>
        <pc:spChg chg="mod">
          <ac:chgData name="Radim Boháč" userId="e5098a9a-6a28-40ce-ac6e-47e9b8c9add8" providerId="ADAL" clId="{680377AA-E786-4DE2-B3AB-63BACB5475C5}" dt="2024-09-28T19:28:57.018" v="506" actId="6549"/>
          <ac:spMkLst>
            <pc:docMk/>
            <pc:sldMk cId="910340001" sldId="527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09-28T19:21:45.109" v="482" actId="6549"/>
          <ac:spMkLst>
            <pc:docMk/>
            <pc:sldMk cId="910340001" sldId="527"/>
            <ac:spMk id="5" creationId="{8AD09CB8-6D69-4245-A58E-79B10A8ED9BD}"/>
          </ac:spMkLst>
        </pc:spChg>
      </pc:sldChg>
      <pc:sldChg chg="addSp modSp add mod setBg">
        <pc:chgData name="Radim Boháč" userId="e5098a9a-6a28-40ce-ac6e-47e9b8c9add8" providerId="ADAL" clId="{680377AA-E786-4DE2-B3AB-63BACB5475C5}" dt="2024-10-01T07:36:14.931" v="677" actId="20577"/>
        <pc:sldMkLst>
          <pc:docMk/>
          <pc:sldMk cId="3051239699" sldId="528"/>
        </pc:sldMkLst>
        <pc:spChg chg="mod">
          <ac:chgData name="Radim Boháč" userId="e5098a9a-6a28-40ce-ac6e-47e9b8c9add8" providerId="ADAL" clId="{680377AA-E786-4DE2-B3AB-63BACB5475C5}" dt="2024-10-01T07:36:14.931" v="677" actId="20577"/>
          <ac:spMkLst>
            <pc:docMk/>
            <pc:sldMk cId="3051239699" sldId="528"/>
            <ac:spMk id="2" creationId="{D07FEA68-5791-497A-AEE0-AD22E4D52440}"/>
          </ac:spMkLst>
        </pc:spChg>
        <pc:spChg chg="mod">
          <ac:chgData name="Radim Boháč" userId="e5098a9a-6a28-40ce-ac6e-47e9b8c9add8" providerId="ADAL" clId="{680377AA-E786-4DE2-B3AB-63BACB5475C5}" dt="2024-10-01T07:33:14.518" v="549" actId="20577"/>
          <ac:spMkLst>
            <pc:docMk/>
            <pc:sldMk cId="3051239699" sldId="528"/>
            <ac:spMk id="3" creationId="{FA8CC2E3-78C7-401D-8B6F-791D7C471981}"/>
          </ac:spMkLst>
        </pc:spChg>
        <pc:spChg chg="add mod">
          <ac:chgData name="Radim Boháč" userId="e5098a9a-6a28-40ce-ac6e-47e9b8c9add8" providerId="ADAL" clId="{680377AA-E786-4DE2-B3AB-63BACB5475C5}" dt="2024-10-01T07:34:06.420" v="572" actId="120"/>
          <ac:spMkLst>
            <pc:docMk/>
            <pc:sldMk cId="3051239699" sldId="528"/>
            <ac:spMk id="5" creationId="{314EBE5F-BD69-6939-10CC-A112417E0CD7}"/>
          </ac:spMkLst>
        </pc:spChg>
      </pc:sldChg>
      <pc:sldChg chg="modSp add mod setBg">
        <pc:chgData name="Radim Boháč" userId="e5098a9a-6a28-40ce-ac6e-47e9b8c9add8" providerId="ADAL" clId="{680377AA-E786-4DE2-B3AB-63BACB5475C5}" dt="2024-10-01T07:36:21.095" v="678"/>
        <pc:sldMkLst>
          <pc:docMk/>
          <pc:sldMk cId="1850404670" sldId="529"/>
        </pc:sldMkLst>
        <pc:spChg chg="mod">
          <ac:chgData name="Radim Boháč" userId="e5098a9a-6a28-40ce-ac6e-47e9b8c9add8" providerId="ADAL" clId="{680377AA-E786-4DE2-B3AB-63BACB5475C5}" dt="2024-10-01T07:36:21.095" v="678"/>
          <ac:spMkLst>
            <pc:docMk/>
            <pc:sldMk cId="1850404670" sldId="529"/>
            <ac:spMk id="2" creationId="{D07FEA68-5791-497A-AEE0-AD22E4D52440}"/>
          </ac:spMkLst>
        </pc:spChg>
        <pc:spChg chg="mod">
          <ac:chgData name="Radim Boháč" userId="e5098a9a-6a28-40ce-ac6e-47e9b8c9add8" providerId="ADAL" clId="{680377AA-E786-4DE2-B3AB-63BACB5475C5}" dt="2024-10-01T07:35:07.030" v="590" actId="123"/>
          <ac:spMkLst>
            <pc:docMk/>
            <pc:sldMk cId="1850404670" sldId="529"/>
            <ac:spMk id="3" creationId="{FA8CC2E3-78C7-401D-8B6F-791D7C471981}"/>
          </ac:spMkLst>
        </pc:spChg>
        <pc:spChg chg="mod">
          <ac:chgData name="Radim Boháč" userId="e5098a9a-6a28-40ce-ac6e-47e9b8c9add8" providerId="ADAL" clId="{680377AA-E786-4DE2-B3AB-63BACB5475C5}" dt="2024-10-01T07:35:42.485" v="647" actId="123"/>
          <ac:spMkLst>
            <pc:docMk/>
            <pc:sldMk cId="1850404670" sldId="529"/>
            <ac:spMk id="5" creationId="{314EBE5F-BD69-6939-10CC-A112417E0CD7}"/>
          </ac:spMkLst>
        </pc:spChg>
      </pc:sldChg>
      <pc:sldChg chg="modSp add mod setBg">
        <pc:chgData name="Radim Boháč" userId="e5098a9a-6a28-40ce-ac6e-47e9b8c9add8" providerId="ADAL" clId="{680377AA-E786-4DE2-B3AB-63BACB5475C5}" dt="2024-10-01T07:47:22.711" v="751"/>
        <pc:sldMkLst>
          <pc:docMk/>
          <pc:sldMk cId="3103540595" sldId="530"/>
        </pc:sldMkLst>
        <pc:spChg chg="mod">
          <ac:chgData name="Radim Boháč" userId="e5098a9a-6a28-40ce-ac6e-47e9b8c9add8" providerId="ADAL" clId="{680377AA-E786-4DE2-B3AB-63BACB5475C5}" dt="2024-10-01T07:45:46.922" v="695" actId="20577"/>
          <ac:spMkLst>
            <pc:docMk/>
            <pc:sldMk cId="3103540595" sldId="530"/>
            <ac:spMk id="2" creationId="{D07FEA68-5791-497A-AEE0-AD22E4D52440}"/>
          </ac:spMkLst>
        </pc:spChg>
        <pc:spChg chg="mod">
          <ac:chgData name="Radim Boháč" userId="e5098a9a-6a28-40ce-ac6e-47e9b8c9add8" providerId="ADAL" clId="{680377AA-E786-4DE2-B3AB-63BACB5475C5}" dt="2024-10-01T07:47:13.924" v="750" actId="27636"/>
          <ac:spMkLst>
            <pc:docMk/>
            <pc:sldMk cId="3103540595" sldId="530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2F56E218-67F0-4B9E-9EE4-703B895BEF2F}"/>
    <pc:docChg chg="undo redo custSel modSld">
      <pc:chgData name="Radim Boháč" userId="e5098a9a-6a28-40ce-ac6e-47e9b8c9add8" providerId="ADAL" clId="{2F56E218-67F0-4B9E-9EE4-703B895BEF2F}" dt="2024-09-19T20:35:49.750" v="42" actId="6549"/>
      <pc:docMkLst>
        <pc:docMk/>
      </pc:docMkLst>
      <pc:sldChg chg="modSp mod">
        <pc:chgData name="Radim Boháč" userId="e5098a9a-6a28-40ce-ac6e-47e9b8c9add8" providerId="ADAL" clId="{2F56E218-67F0-4B9E-9EE4-703B895BEF2F}" dt="2024-09-15T09:14:27.391" v="19" actId="20577"/>
        <pc:sldMkLst>
          <pc:docMk/>
          <pc:sldMk cId="3006995086" sldId="279"/>
        </pc:sldMkLst>
        <pc:spChg chg="mod">
          <ac:chgData name="Radim Boháč" userId="e5098a9a-6a28-40ce-ac6e-47e9b8c9add8" providerId="ADAL" clId="{2F56E218-67F0-4B9E-9EE4-703B895BEF2F}" dt="2024-09-15T09:14:27.391" v="19" actId="20577"/>
          <ac:spMkLst>
            <pc:docMk/>
            <pc:sldMk cId="3006995086" sldId="279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2F56E218-67F0-4B9E-9EE4-703B895BEF2F}" dt="2024-09-19T20:35:49.750" v="42" actId="6549"/>
        <pc:sldMkLst>
          <pc:docMk/>
          <pc:sldMk cId="961869768" sldId="330"/>
        </pc:sldMkLst>
        <pc:spChg chg="mod">
          <ac:chgData name="Radim Boháč" userId="e5098a9a-6a28-40ce-ac6e-47e9b8c9add8" providerId="ADAL" clId="{2F56E218-67F0-4B9E-9EE4-703B895BEF2F}" dt="2024-09-19T20:35:49.750" v="42" actId="6549"/>
          <ac:spMkLst>
            <pc:docMk/>
            <pc:sldMk cId="961869768" sldId="330"/>
            <ac:spMk id="3" creationId="{FA8CC2E3-78C7-401D-8B6F-791D7C471981}"/>
          </ac:spMkLst>
        </pc:spChg>
      </pc:sldChg>
      <pc:sldChg chg="addSp delSp modSp mod">
        <pc:chgData name="Radim Boháč" userId="e5098a9a-6a28-40ce-ac6e-47e9b8c9add8" providerId="ADAL" clId="{2F56E218-67F0-4B9E-9EE4-703B895BEF2F}" dt="2024-09-15T09:03:14.916" v="16" actId="1076"/>
        <pc:sldMkLst>
          <pc:docMk/>
          <pc:sldMk cId="2185593867" sldId="332"/>
        </pc:sldMkLst>
        <pc:cxnChg chg="add mod">
          <ac:chgData name="Radim Boháč" userId="e5098a9a-6a28-40ce-ac6e-47e9b8c9add8" providerId="ADAL" clId="{2F56E218-67F0-4B9E-9EE4-703B895BEF2F}" dt="2024-09-15T09:03:14.916" v="16" actId="1076"/>
          <ac:cxnSpMkLst>
            <pc:docMk/>
            <pc:sldMk cId="2185593867" sldId="332"/>
            <ac:cxnSpMk id="6" creationId="{1D72CECD-F11F-6E7A-9D2F-315A5E19B1A5}"/>
          </ac:cxnSpMkLst>
        </pc:cxnChg>
        <pc:cxnChg chg="add del">
          <ac:chgData name="Radim Boháč" userId="e5098a9a-6a28-40ce-ac6e-47e9b8c9add8" providerId="ADAL" clId="{2F56E218-67F0-4B9E-9EE4-703B895BEF2F}" dt="2024-09-15T09:03:11" v="15" actId="478"/>
          <ac:cxnSpMkLst>
            <pc:docMk/>
            <pc:sldMk cId="2185593867" sldId="332"/>
            <ac:cxnSpMk id="18" creationId="{5DA854E9-DDA2-9D26-D726-48E35E9AAFE7}"/>
          </ac:cxnSpMkLst>
        </pc:cxnChg>
      </pc:sldChg>
      <pc:sldChg chg="addSp delSp mod">
        <pc:chgData name="Radim Boháč" userId="e5098a9a-6a28-40ce-ac6e-47e9b8c9add8" providerId="ADAL" clId="{2F56E218-67F0-4B9E-9EE4-703B895BEF2F}" dt="2024-09-15T09:02:01.168" v="1" actId="21"/>
        <pc:sldMkLst>
          <pc:docMk/>
          <pc:sldMk cId="2567412191" sldId="333"/>
        </pc:sldMkLst>
        <pc:cxnChg chg="add del">
          <ac:chgData name="Radim Boháč" userId="e5098a9a-6a28-40ce-ac6e-47e9b8c9add8" providerId="ADAL" clId="{2F56E218-67F0-4B9E-9EE4-703B895BEF2F}" dt="2024-09-15T09:02:01.168" v="1" actId="21"/>
          <ac:cxnSpMkLst>
            <pc:docMk/>
            <pc:sldMk cId="2567412191" sldId="333"/>
            <ac:cxnSpMk id="6" creationId="{1D72CECD-F11F-6E7A-9D2F-315A5E19B1A5}"/>
          </ac:cxnSpMkLst>
        </pc:cxnChg>
      </pc:sldChg>
    </pc:docChg>
  </pc:docChgLst>
  <pc:docChgLst>
    <pc:chgData name="Radim Boháč" userId="e5098a9a-6a28-40ce-ac6e-47e9b8c9add8" providerId="ADAL" clId="{214430C0-61D4-4F3E-A4AB-9E91E1603233}"/>
    <pc:docChg chg="undo custSel addSld delSld modSld sldOrd">
      <pc:chgData name="Radim Boháč" userId="e5098a9a-6a28-40ce-ac6e-47e9b8c9add8" providerId="ADAL" clId="{214430C0-61D4-4F3E-A4AB-9E91E1603233}" dt="2024-09-28T09:23:31.335" v="2242" actId="20577"/>
      <pc:docMkLst>
        <pc:docMk/>
      </pc:docMkLst>
      <pc:sldChg chg="modSp mod">
        <pc:chgData name="Radim Boháč" userId="e5098a9a-6a28-40ce-ac6e-47e9b8c9add8" providerId="ADAL" clId="{214430C0-61D4-4F3E-A4AB-9E91E1603233}" dt="2024-09-27T18:17:10.799" v="23" actId="20577"/>
        <pc:sldMkLst>
          <pc:docMk/>
          <pc:sldMk cId="4086439368" sldId="256"/>
        </pc:sldMkLst>
        <pc:spChg chg="mod">
          <ac:chgData name="Radim Boháč" userId="e5098a9a-6a28-40ce-ac6e-47e9b8c9add8" providerId="ADAL" clId="{214430C0-61D4-4F3E-A4AB-9E91E1603233}" dt="2024-09-27T18:17:10.799" v="23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214430C0-61D4-4F3E-A4AB-9E91E1603233}" dt="2024-09-27T19:37:00.638" v="749" actId="6549"/>
        <pc:sldMkLst>
          <pc:docMk/>
          <pc:sldMk cId="3188188334" sldId="257"/>
        </pc:sldMkLst>
        <pc:spChg chg="mod">
          <ac:chgData name="Radim Boháč" userId="e5098a9a-6a28-40ce-ac6e-47e9b8c9add8" providerId="ADAL" clId="{214430C0-61D4-4F3E-A4AB-9E91E1603233}" dt="2024-09-27T19:37:00.638" v="749" actId="6549"/>
          <ac:spMkLst>
            <pc:docMk/>
            <pc:sldMk cId="3188188334" sldId="257"/>
            <ac:spMk id="3" creationId="{65B522AF-47DF-4E6D-A35F-27E042B628E3}"/>
          </ac:spMkLst>
        </pc:spChg>
      </pc:sldChg>
      <pc:sldChg chg="modSp mod">
        <pc:chgData name="Radim Boháč" userId="e5098a9a-6a28-40ce-ac6e-47e9b8c9add8" providerId="ADAL" clId="{214430C0-61D4-4F3E-A4AB-9E91E1603233}" dt="2024-09-27T18:19:45.153" v="107" actId="6549"/>
        <pc:sldMkLst>
          <pc:docMk/>
          <pc:sldMk cId="3478807263" sldId="265"/>
        </pc:sldMkLst>
        <pc:spChg chg="mod">
          <ac:chgData name="Radim Boháč" userId="e5098a9a-6a28-40ce-ac6e-47e9b8c9add8" providerId="ADAL" clId="{214430C0-61D4-4F3E-A4AB-9E91E1603233}" dt="2024-09-27T18:19:45.153" v="107" actId="6549"/>
          <ac:spMkLst>
            <pc:docMk/>
            <pc:sldMk cId="3478807263" sldId="265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214430C0-61D4-4F3E-A4AB-9E91E1603233}" dt="2024-09-28T09:23:06.603" v="2225" actId="313"/>
        <pc:sldMkLst>
          <pc:docMk/>
          <pc:sldMk cId="3006995086" sldId="279"/>
        </pc:sldMkLst>
        <pc:spChg chg="mod">
          <ac:chgData name="Radim Boháč" userId="e5098a9a-6a28-40ce-ac6e-47e9b8c9add8" providerId="ADAL" clId="{214430C0-61D4-4F3E-A4AB-9E91E1603233}" dt="2024-09-28T09:23:06.603" v="2225" actId="313"/>
          <ac:spMkLst>
            <pc:docMk/>
            <pc:sldMk cId="3006995086" sldId="279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9:22:49.409" v="2180" actId="27636"/>
          <ac:spMkLst>
            <pc:docMk/>
            <pc:sldMk cId="3006995086" sldId="279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18:18:50.522" v="77" actId="11"/>
        <pc:sldMkLst>
          <pc:docMk/>
          <pc:sldMk cId="2703051308" sldId="287"/>
        </pc:sldMkLst>
        <pc:spChg chg="mod">
          <ac:chgData name="Radim Boháč" userId="e5098a9a-6a28-40ce-ac6e-47e9b8c9add8" providerId="ADAL" clId="{214430C0-61D4-4F3E-A4AB-9E91E1603233}" dt="2024-09-27T18:18:44.344" v="76" actId="20577"/>
          <ac:spMkLst>
            <pc:docMk/>
            <pc:sldMk cId="2703051308" sldId="287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18:18:50.522" v="77" actId="11"/>
          <ac:spMkLst>
            <pc:docMk/>
            <pc:sldMk cId="2703051308" sldId="287"/>
            <ac:spMk id="3" creationId="{FA8CC2E3-78C7-401D-8B6F-791D7C471981}"/>
          </ac:spMkLst>
        </pc:spChg>
      </pc:sldChg>
      <pc:sldChg chg="add">
        <pc:chgData name="Radim Boháč" userId="e5098a9a-6a28-40ce-ac6e-47e9b8c9add8" providerId="ADAL" clId="{214430C0-61D4-4F3E-A4AB-9E91E1603233}" dt="2024-09-27T18:18:29.732" v="72"/>
        <pc:sldMkLst>
          <pc:docMk/>
          <pc:sldMk cId="1186169074" sldId="301"/>
        </pc:sldMkLst>
      </pc:sldChg>
      <pc:sldChg chg="modSp mod">
        <pc:chgData name="Radim Boháč" userId="e5098a9a-6a28-40ce-ac6e-47e9b8c9add8" providerId="ADAL" clId="{214430C0-61D4-4F3E-A4AB-9E91E1603233}" dt="2024-09-27T20:23:50.902" v="1329" actId="27636"/>
        <pc:sldMkLst>
          <pc:docMk/>
          <pc:sldMk cId="2902950820" sldId="327"/>
        </pc:sldMkLst>
        <pc:spChg chg="mod">
          <ac:chgData name="Radim Boháč" userId="e5098a9a-6a28-40ce-ac6e-47e9b8c9add8" providerId="ADAL" clId="{214430C0-61D4-4F3E-A4AB-9E91E1603233}" dt="2024-09-27T20:23:50.902" v="1329" actId="27636"/>
          <ac:spMkLst>
            <pc:docMk/>
            <pc:sldMk cId="2902950820" sldId="32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214430C0-61D4-4F3E-A4AB-9E91E1603233}" dt="2024-09-28T07:38:02.022" v="1536" actId="20577"/>
        <pc:sldMkLst>
          <pc:docMk/>
          <pc:sldMk cId="2212896456" sldId="331"/>
        </pc:sldMkLst>
        <pc:spChg chg="mod">
          <ac:chgData name="Radim Boháč" userId="e5098a9a-6a28-40ce-ac6e-47e9b8c9add8" providerId="ADAL" clId="{214430C0-61D4-4F3E-A4AB-9E91E1603233}" dt="2024-09-28T07:38:02.022" v="1536" actId="20577"/>
          <ac:spMkLst>
            <pc:docMk/>
            <pc:sldMk cId="2212896456" sldId="331"/>
            <ac:spMk id="2" creationId="{C1EF7F8C-E322-2C6C-0597-7EA2A257CC4A}"/>
          </ac:spMkLst>
        </pc:spChg>
      </pc:sldChg>
      <pc:sldChg chg="modSp mod">
        <pc:chgData name="Radim Boháč" userId="e5098a9a-6a28-40ce-ac6e-47e9b8c9add8" providerId="ADAL" clId="{214430C0-61D4-4F3E-A4AB-9E91E1603233}" dt="2024-09-28T07:38:06.413" v="1538" actId="20577"/>
        <pc:sldMkLst>
          <pc:docMk/>
          <pc:sldMk cId="2185593867" sldId="332"/>
        </pc:sldMkLst>
        <pc:spChg chg="mod">
          <ac:chgData name="Radim Boháč" userId="e5098a9a-6a28-40ce-ac6e-47e9b8c9add8" providerId="ADAL" clId="{214430C0-61D4-4F3E-A4AB-9E91E1603233}" dt="2024-09-28T07:38:06.413" v="1538" actId="20577"/>
          <ac:spMkLst>
            <pc:docMk/>
            <pc:sldMk cId="2185593867" sldId="332"/>
            <ac:spMk id="2" creationId="{C1EF7F8C-E322-2C6C-0597-7EA2A257CC4A}"/>
          </ac:spMkLst>
        </pc:spChg>
      </pc:sldChg>
      <pc:sldChg chg="modSp mod">
        <pc:chgData name="Radim Boháč" userId="e5098a9a-6a28-40ce-ac6e-47e9b8c9add8" providerId="ADAL" clId="{214430C0-61D4-4F3E-A4AB-9E91E1603233}" dt="2024-09-28T07:38:12.911" v="1542" actId="20577"/>
        <pc:sldMkLst>
          <pc:docMk/>
          <pc:sldMk cId="2567412191" sldId="333"/>
        </pc:sldMkLst>
        <pc:spChg chg="mod">
          <ac:chgData name="Radim Boháč" userId="e5098a9a-6a28-40ce-ac6e-47e9b8c9add8" providerId="ADAL" clId="{214430C0-61D4-4F3E-A4AB-9E91E1603233}" dt="2024-09-28T07:38:12.911" v="1542" actId="20577"/>
          <ac:spMkLst>
            <pc:docMk/>
            <pc:sldMk cId="2567412191" sldId="333"/>
            <ac:spMk id="2" creationId="{C1EF7F8C-E322-2C6C-0597-7EA2A257CC4A}"/>
          </ac:spMkLst>
        </pc:spChg>
      </pc:sldChg>
      <pc:sldChg chg="modSp mod">
        <pc:chgData name="Radim Boháč" userId="e5098a9a-6a28-40ce-ac6e-47e9b8c9add8" providerId="ADAL" clId="{214430C0-61D4-4F3E-A4AB-9E91E1603233}" dt="2024-09-27T18:28:10.008" v="221" actId="20577"/>
        <pc:sldMkLst>
          <pc:docMk/>
          <pc:sldMk cId="2688023041" sldId="334"/>
        </pc:sldMkLst>
        <pc:spChg chg="mod">
          <ac:chgData name="Radim Boháč" userId="e5098a9a-6a28-40ce-ac6e-47e9b8c9add8" providerId="ADAL" clId="{214430C0-61D4-4F3E-A4AB-9E91E1603233}" dt="2024-09-27T18:28:10.008" v="221" actId="20577"/>
          <ac:spMkLst>
            <pc:docMk/>
            <pc:sldMk cId="2688023041" sldId="334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214430C0-61D4-4F3E-A4AB-9E91E1603233}" dt="2024-09-27T18:25:23.793" v="175" actId="6549"/>
        <pc:sldMkLst>
          <pc:docMk/>
          <pc:sldMk cId="1533865798" sldId="335"/>
        </pc:sldMkLst>
        <pc:spChg chg="mod">
          <ac:chgData name="Radim Boháč" userId="e5098a9a-6a28-40ce-ac6e-47e9b8c9add8" providerId="ADAL" clId="{214430C0-61D4-4F3E-A4AB-9E91E1603233}" dt="2024-09-27T18:20:06.632" v="138" actId="20577"/>
          <ac:spMkLst>
            <pc:docMk/>
            <pc:sldMk cId="1533865798" sldId="335"/>
            <ac:spMk id="2" creationId="{A8C09696-EC90-49A6-B3F5-944317D2A23A}"/>
          </ac:spMkLst>
        </pc:spChg>
        <pc:spChg chg="mod">
          <ac:chgData name="Radim Boháč" userId="e5098a9a-6a28-40ce-ac6e-47e9b8c9add8" providerId="ADAL" clId="{214430C0-61D4-4F3E-A4AB-9E91E1603233}" dt="2024-09-27T18:25:23.793" v="175" actId="6549"/>
          <ac:spMkLst>
            <pc:docMk/>
            <pc:sldMk cId="1533865798" sldId="335"/>
            <ac:spMk id="3" creationId="{65B522AF-47DF-4E6D-A35F-27E042B628E3}"/>
          </ac:spMkLst>
        </pc:spChg>
      </pc:sldChg>
      <pc:sldChg chg="modSp mod">
        <pc:chgData name="Radim Boháč" userId="e5098a9a-6a28-40ce-ac6e-47e9b8c9add8" providerId="ADAL" clId="{214430C0-61D4-4F3E-A4AB-9E91E1603233}" dt="2024-09-28T07:47:31.960" v="1638" actId="27636"/>
        <pc:sldMkLst>
          <pc:docMk/>
          <pc:sldMk cId="1959265725" sldId="336"/>
        </pc:sldMkLst>
        <pc:spChg chg="mod">
          <ac:chgData name="Radim Boháč" userId="e5098a9a-6a28-40ce-ac6e-47e9b8c9add8" providerId="ADAL" clId="{214430C0-61D4-4F3E-A4AB-9E91E1603233}" dt="2024-09-27T18:28:15.200" v="225" actId="20577"/>
          <ac:spMkLst>
            <pc:docMk/>
            <pc:sldMk cId="1959265725" sldId="336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7:47:31.960" v="1638" actId="27636"/>
          <ac:spMkLst>
            <pc:docMk/>
            <pc:sldMk cId="1959265725" sldId="33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214430C0-61D4-4F3E-A4AB-9E91E1603233}" dt="2024-09-27T18:28:20.911" v="227" actId="20577"/>
        <pc:sldMkLst>
          <pc:docMk/>
          <pc:sldMk cId="2616136942" sldId="337"/>
        </pc:sldMkLst>
        <pc:spChg chg="mod">
          <ac:chgData name="Radim Boháč" userId="e5098a9a-6a28-40ce-ac6e-47e9b8c9add8" providerId="ADAL" clId="{214430C0-61D4-4F3E-A4AB-9E91E1603233}" dt="2024-09-27T18:28:20.911" v="227" actId="20577"/>
          <ac:spMkLst>
            <pc:docMk/>
            <pc:sldMk cId="2616136942" sldId="337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214430C0-61D4-4F3E-A4AB-9E91E1603233}" dt="2024-09-27T18:28:27.272" v="233" actId="20577"/>
        <pc:sldMkLst>
          <pc:docMk/>
          <pc:sldMk cId="3850545767" sldId="338"/>
        </pc:sldMkLst>
        <pc:spChg chg="mod">
          <ac:chgData name="Radim Boháč" userId="e5098a9a-6a28-40ce-ac6e-47e9b8c9add8" providerId="ADAL" clId="{214430C0-61D4-4F3E-A4AB-9E91E1603233}" dt="2024-09-27T18:28:27.272" v="233" actId="20577"/>
          <ac:spMkLst>
            <pc:docMk/>
            <pc:sldMk cId="3850545767" sldId="338"/>
            <ac:spMk id="2" creationId="{D07FEA68-5791-497A-AEE0-AD22E4D52440}"/>
          </ac:spMkLst>
        </pc:spChg>
      </pc:sldChg>
      <pc:sldChg chg="modSp mod">
        <pc:chgData name="Radim Boháč" userId="e5098a9a-6a28-40ce-ac6e-47e9b8c9add8" providerId="ADAL" clId="{214430C0-61D4-4F3E-A4AB-9E91E1603233}" dt="2024-09-28T09:23:31.335" v="2242" actId="20577"/>
        <pc:sldMkLst>
          <pc:docMk/>
          <pc:sldMk cId="4058642536" sldId="339"/>
        </pc:sldMkLst>
        <pc:spChg chg="mod">
          <ac:chgData name="Radim Boháč" userId="e5098a9a-6a28-40ce-ac6e-47e9b8c9add8" providerId="ADAL" clId="{214430C0-61D4-4F3E-A4AB-9E91E1603233}" dt="2024-09-27T18:31:49.919" v="235" actId="20577"/>
          <ac:spMkLst>
            <pc:docMk/>
            <pc:sldMk cId="4058642536" sldId="339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9:23:31.335" v="2242" actId="20577"/>
          <ac:spMkLst>
            <pc:docMk/>
            <pc:sldMk cId="4058642536" sldId="339"/>
            <ac:spMk id="3" creationId="{FA8CC2E3-78C7-401D-8B6F-791D7C471981}"/>
          </ac:spMkLst>
        </pc:spChg>
      </pc:sldChg>
      <pc:sldChg chg="add">
        <pc:chgData name="Radim Boháč" userId="e5098a9a-6a28-40ce-ac6e-47e9b8c9add8" providerId="ADAL" clId="{214430C0-61D4-4F3E-A4AB-9E91E1603233}" dt="2024-09-27T19:37:29.029" v="753"/>
        <pc:sldMkLst>
          <pc:docMk/>
          <pc:sldMk cId="429729286" sldId="340"/>
        </pc:sldMkLst>
      </pc:sldChg>
      <pc:sldChg chg="modSp del mod">
        <pc:chgData name="Radim Boháč" userId="e5098a9a-6a28-40ce-ac6e-47e9b8c9add8" providerId="ADAL" clId="{214430C0-61D4-4F3E-A4AB-9E91E1603233}" dt="2024-09-27T19:37:24.473" v="752" actId="2696"/>
        <pc:sldMkLst>
          <pc:docMk/>
          <pc:sldMk cId="2998023061" sldId="340"/>
        </pc:sldMkLst>
        <pc:spChg chg="mod">
          <ac:chgData name="Radim Boháč" userId="e5098a9a-6a28-40ce-ac6e-47e9b8c9add8" providerId="ADAL" clId="{214430C0-61D4-4F3E-A4AB-9E91E1603233}" dt="2024-09-27T19:37:20.061" v="751" actId="20577"/>
          <ac:spMkLst>
            <pc:docMk/>
            <pc:sldMk cId="2998023061" sldId="340"/>
            <ac:spMk id="2" creationId="{D07FEA68-5791-497A-AEE0-AD22E4D52440}"/>
          </ac:spMkLst>
        </pc:spChg>
      </pc:sldChg>
      <pc:sldChg chg="del">
        <pc:chgData name="Radim Boháč" userId="e5098a9a-6a28-40ce-ac6e-47e9b8c9add8" providerId="ADAL" clId="{214430C0-61D4-4F3E-A4AB-9E91E1603233}" dt="2024-09-27T19:37:24.473" v="752" actId="2696"/>
        <pc:sldMkLst>
          <pc:docMk/>
          <pc:sldMk cId="1807435202" sldId="341"/>
        </pc:sldMkLst>
      </pc:sldChg>
      <pc:sldChg chg="add">
        <pc:chgData name="Radim Boháč" userId="e5098a9a-6a28-40ce-ac6e-47e9b8c9add8" providerId="ADAL" clId="{214430C0-61D4-4F3E-A4AB-9E91E1603233}" dt="2024-09-27T19:37:29.029" v="753"/>
        <pc:sldMkLst>
          <pc:docMk/>
          <pc:sldMk cId="2150625210" sldId="341"/>
        </pc:sldMkLst>
      </pc:sldChg>
      <pc:sldChg chg="modSp add mod">
        <pc:chgData name="Radim Boháč" userId="e5098a9a-6a28-40ce-ac6e-47e9b8c9add8" providerId="ADAL" clId="{214430C0-61D4-4F3E-A4AB-9E91E1603233}" dt="2024-09-27T18:26:16.320" v="219" actId="120"/>
        <pc:sldMkLst>
          <pc:docMk/>
          <pc:sldMk cId="2169987497" sldId="342"/>
        </pc:sldMkLst>
        <pc:spChg chg="mod">
          <ac:chgData name="Radim Boháč" userId="e5098a9a-6a28-40ce-ac6e-47e9b8c9add8" providerId="ADAL" clId="{214430C0-61D4-4F3E-A4AB-9E91E1603233}" dt="2024-09-27T18:25:42.127" v="207" actId="20577"/>
          <ac:spMkLst>
            <pc:docMk/>
            <pc:sldMk cId="2169987497" sldId="342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18:26:16.320" v="219" actId="120"/>
          <ac:spMkLst>
            <pc:docMk/>
            <pc:sldMk cId="2169987497" sldId="342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8T09:15:28.033" v="2110" actId="6549"/>
        <pc:sldMkLst>
          <pc:docMk/>
          <pc:sldMk cId="3163818770" sldId="343"/>
        </pc:sldMkLst>
        <pc:spChg chg="mod">
          <ac:chgData name="Radim Boháč" userId="e5098a9a-6a28-40ce-ac6e-47e9b8c9add8" providerId="ADAL" clId="{214430C0-61D4-4F3E-A4AB-9E91E1603233}" dt="2024-09-27T19:37:35.605" v="755" actId="20577"/>
          <ac:spMkLst>
            <pc:docMk/>
            <pc:sldMk cId="3163818770" sldId="343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9:15:28.033" v="2110" actId="6549"/>
          <ac:spMkLst>
            <pc:docMk/>
            <pc:sldMk cId="3163818770" sldId="343"/>
            <ac:spMk id="7" creationId="{B2122E4D-4CB4-5D6E-1215-3ACF04937A0E}"/>
          </ac:spMkLst>
        </pc:spChg>
      </pc:sldChg>
      <pc:sldChg chg="modSp add mod">
        <pc:chgData name="Radim Boháč" userId="e5098a9a-6a28-40ce-ac6e-47e9b8c9add8" providerId="ADAL" clId="{214430C0-61D4-4F3E-A4AB-9E91E1603233}" dt="2024-09-28T08:25:12.289" v="1888" actId="20577"/>
        <pc:sldMkLst>
          <pc:docMk/>
          <pc:sldMk cId="1820433599" sldId="344"/>
        </pc:sldMkLst>
        <pc:spChg chg="mod">
          <ac:chgData name="Radim Boháč" userId="e5098a9a-6a28-40ce-ac6e-47e9b8c9add8" providerId="ADAL" clId="{214430C0-61D4-4F3E-A4AB-9E91E1603233}" dt="2024-09-28T08:25:12.289" v="1888" actId="20577"/>
          <ac:spMkLst>
            <pc:docMk/>
            <pc:sldMk cId="1820433599" sldId="344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8:24:07.080" v="1831" actId="27636"/>
          <ac:spMkLst>
            <pc:docMk/>
            <pc:sldMk cId="1820433599" sldId="344"/>
            <ac:spMk id="7" creationId="{B2122E4D-4CB4-5D6E-1215-3ACF04937A0E}"/>
          </ac:spMkLst>
        </pc:spChg>
      </pc:sldChg>
      <pc:sldChg chg="modSp add mod ord">
        <pc:chgData name="Radim Boháč" userId="e5098a9a-6a28-40ce-ac6e-47e9b8c9add8" providerId="ADAL" clId="{214430C0-61D4-4F3E-A4AB-9E91E1603233}" dt="2024-09-28T08:08:36.475" v="1773" actId="20577"/>
        <pc:sldMkLst>
          <pc:docMk/>
          <pc:sldMk cId="3335389024" sldId="345"/>
        </pc:sldMkLst>
        <pc:spChg chg="mod">
          <ac:chgData name="Radim Boháč" userId="e5098a9a-6a28-40ce-ac6e-47e9b8c9add8" providerId="ADAL" clId="{214430C0-61D4-4F3E-A4AB-9E91E1603233}" dt="2024-09-28T08:08:36.475" v="1773" actId="20577"/>
          <ac:spMkLst>
            <pc:docMk/>
            <pc:sldMk cId="3335389024" sldId="345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8:08:09.324" v="1741" actId="27636"/>
          <ac:spMkLst>
            <pc:docMk/>
            <pc:sldMk cId="3335389024" sldId="345"/>
            <ac:spMk id="7" creationId="{B2122E4D-4CB4-5D6E-1215-3ACF04937A0E}"/>
          </ac:spMkLst>
        </pc:spChg>
      </pc:sldChg>
      <pc:sldChg chg="modSp add mod modNotesTx">
        <pc:chgData name="Radim Boháč" userId="e5098a9a-6a28-40ce-ac6e-47e9b8c9add8" providerId="ADAL" clId="{214430C0-61D4-4F3E-A4AB-9E91E1603233}" dt="2024-09-27T19:32:26.903" v="724" actId="6549"/>
        <pc:sldMkLst>
          <pc:docMk/>
          <pc:sldMk cId="1426771479" sldId="346"/>
        </pc:sldMkLst>
        <pc:spChg chg="mod">
          <ac:chgData name="Radim Boháč" userId="e5098a9a-6a28-40ce-ac6e-47e9b8c9add8" providerId="ADAL" clId="{214430C0-61D4-4F3E-A4AB-9E91E1603233}" dt="2024-09-27T19:29:58.987" v="551" actId="20577"/>
          <ac:spMkLst>
            <pc:docMk/>
            <pc:sldMk cId="1426771479" sldId="346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19:32:03.820" v="723" actId="20577"/>
          <ac:spMkLst>
            <pc:docMk/>
            <pc:sldMk cId="1426771479" sldId="346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20:25:40.919" v="1403" actId="313"/>
        <pc:sldMkLst>
          <pc:docMk/>
          <pc:sldMk cId="2971683513" sldId="347"/>
        </pc:sldMkLst>
        <pc:spChg chg="mod">
          <ac:chgData name="Radim Boháč" userId="e5098a9a-6a28-40ce-ac6e-47e9b8c9add8" providerId="ADAL" clId="{214430C0-61D4-4F3E-A4AB-9E91E1603233}" dt="2024-09-27T19:37:47.868" v="773" actId="20577"/>
          <ac:spMkLst>
            <pc:docMk/>
            <pc:sldMk cId="2971683513" sldId="347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25:40.919" v="1403" actId="313"/>
          <ac:spMkLst>
            <pc:docMk/>
            <pc:sldMk cId="2971683513" sldId="347"/>
            <ac:spMk id="7" creationId="{B2122E4D-4CB4-5D6E-1215-3ACF04937A0E}"/>
          </ac:spMkLst>
        </pc:spChg>
      </pc:sldChg>
      <pc:sldChg chg="addSp delSp modSp add mod">
        <pc:chgData name="Radim Boháč" userId="e5098a9a-6a28-40ce-ac6e-47e9b8c9add8" providerId="ADAL" clId="{214430C0-61D4-4F3E-A4AB-9E91E1603233}" dt="2024-09-27T20:07:24.756" v="1067" actId="22"/>
        <pc:sldMkLst>
          <pc:docMk/>
          <pc:sldMk cId="2210612199" sldId="348"/>
        </pc:sldMkLst>
        <pc:spChg chg="mod">
          <ac:chgData name="Radim Boháč" userId="e5098a9a-6a28-40ce-ac6e-47e9b8c9add8" providerId="ADAL" clId="{214430C0-61D4-4F3E-A4AB-9E91E1603233}" dt="2024-09-27T19:48:58.174" v="902" actId="20577"/>
          <ac:spMkLst>
            <pc:docMk/>
            <pc:sldMk cId="2210612199" sldId="348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19:53:40.232" v="977" actId="113"/>
          <ac:spMkLst>
            <pc:docMk/>
            <pc:sldMk cId="2210612199" sldId="348"/>
            <ac:spMk id="3" creationId="{FA8CC2E3-78C7-401D-8B6F-791D7C471981}"/>
          </ac:spMkLst>
        </pc:spChg>
        <pc:spChg chg="add del">
          <ac:chgData name="Radim Boháč" userId="e5098a9a-6a28-40ce-ac6e-47e9b8c9add8" providerId="ADAL" clId="{214430C0-61D4-4F3E-A4AB-9E91E1603233}" dt="2024-09-27T20:07:20.886" v="1065" actId="22"/>
          <ac:spMkLst>
            <pc:docMk/>
            <pc:sldMk cId="2210612199" sldId="348"/>
            <ac:spMk id="6" creationId="{013035F9-11FC-2493-CB64-23C820772694}"/>
          </ac:spMkLst>
        </pc:spChg>
        <pc:spChg chg="add del">
          <ac:chgData name="Radim Boháč" userId="e5098a9a-6a28-40ce-ac6e-47e9b8c9add8" providerId="ADAL" clId="{214430C0-61D4-4F3E-A4AB-9E91E1603233}" dt="2024-09-27T20:07:24.756" v="1067" actId="22"/>
          <ac:spMkLst>
            <pc:docMk/>
            <pc:sldMk cId="2210612199" sldId="348"/>
            <ac:spMk id="8" creationId="{F7D85FC0-4D28-C361-6557-B8F9245C4061}"/>
          </ac:spMkLst>
        </pc:spChg>
      </pc:sldChg>
      <pc:sldChg chg="modSp add mod ord">
        <pc:chgData name="Radim Boháč" userId="e5098a9a-6a28-40ce-ac6e-47e9b8c9add8" providerId="ADAL" clId="{214430C0-61D4-4F3E-A4AB-9E91E1603233}" dt="2024-09-27T20:20:11.704" v="1262" actId="27636"/>
        <pc:sldMkLst>
          <pc:docMk/>
          <pc:sldMk cId="1255709855" sldId="349"/>
        </pc:sldMkLst>
        <pc:spChg chg="mod">
          <ac:chgData name="Radim Boháč" userId="e5098a9a-6a28-40ce-ac6e-47e9b8c9add8" providerId="ADAL" clId="{214430C0-61D4-4F3E-A4AB-9E91E1603233}" dt="2024-09-27T20:19:20.511" v="1214"/>
          <ac:spMkLst>
            <pc:docMk/>
            <pc:sldMk cId="1255709855" sldId="349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20:11.704" v="1262" actId="27636"/>
          <ac:spMkLst>
            <pc:docMk/>
            <pc:sldMk cId="1255709855" sldId="349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20:18:47.636" v="1207" actId="313"/>
        <pc:sldMkLst>
          <pc:docMk/>
          <pc:sldMk cId="2887118098" sldId="350"/>
        </pc:sldMkLst>
        <pc:spChg chg="mod">
          <ac:chgData name="Radim Boháč" userId="e5098a9a-6a28-40ce-ac6e-47e9b8c9add8" providerId="ADAL" clId="{214430C0-61D4-4F3E-A4AB-9E91E1603233}" dt="2024-09-27T20:18:47.636" v="1207" actId="313"/>
          <ac:spMkLst>
            <pc:docMk/>
            <pc:sldMk cId="2887118098" sldId="350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18:36.812" v="1186" actId="113"/>
          <ac:spMkLst>
            <pc:docMk/>
            <pc:sldMk cId="2887118098" sldId="350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20:19:55.724" v="1245" actId="6549"/>
        <pc:sldMkLst>
          <pc:docMk/>
          <pc:sldMk cId="3993308565" sldId="351"/>
        </pc:sldMkLst>
        <pc:spChg chg="mod">
          <ac:chgData name="Radim Boháč" userId="e5098a9a-6a28-40ce-ac6e-47e9b8c9add8" providerId="ADAL" clId="{214430C0-61D4-4F3E-A4AB-9E91E1603233}" dt="2024-09-27T20:19:06.185" v="1212"/>
          <ac:spMkLst>
            <pc:docMk/>
            <pc:sldMk cId="3993308565" sldId="351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19:55.724" v="1245" actId="6549"/>
          <ac:spMkLst>
            <pc:docMk/>
            <pc:sldMk cId="3993308565" sldId="351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20:21:55.714" v="1289" actId="113"/>
        <pc:sldMkLst>
          <pc:docMk/>
          <pc:sldMk cId="4238285825" sldId="352"/>
        </pc:sldMkLst>
        <pc:spChg chg="mod">
          <ac:chgData name="Radim Boháč" userId="e5098a9a-6a28-40ce-ac6e-47e9b8c9add8" providerId="ADAL" clId="{214430C0-61D4-4F3E-A4AB-9E91E1603233}" dt="2024-09-27T20:21:40.611" v="1288" actId="20577"/>
          <ac:spMkLst>
            <pc:docMk/>
            <pc:sldMk cId="4238285825" sldId="352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21:55.714" v="1289" actId="113"/>
          <ac:spMkLst>
            <pc:docMk/>
            <pc:sldMk cId="4238285825" sldId="352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20:24:02.814" v="1330"/>
        <pc:sldMkLst>
          <pc:docMk/>
          <pc:sldMk cId="4270724024" sldId="353"/>
        </pc:sldMkLst>
        <pc:spChg chg="mod">
          <ac:chgData name="Radim Boháč" userId="e5098a9a-6a28-40ce-ac6e-47e9b8c9add8" providerId="ADAL" clId="{214430C0-61D4-4F3E-A4AB-9E91E1603233}" dt="2024-09-27T20:23:37.310" v="1324" actId="20577"/>
          <ac:spMkLst>
            <pc:docMk/>
            <pc:sldMk cId="4270724024" sldId="353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24:02.814" v="1330"/>
          <ac:spMkLst>
            <pc:docMk/>
            <pc:sldMk cId="4270724024" sldId="353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7T20:26:26.930" v="1415" actId="15"/>
        <pc:sldMkLst>
          <pc:docMk/>
          <pc:sldMk cId="988408031" sldId="354"/>
        </pc:sldMkLst>
        <pc:spChg chg="mod">
          <ac:chgData name="Radim Boháč" userId="e5098a9a-6a28-40ce-ac6e-47e9b8c9add8" providerId="ADAL" clId="{214430C0-61D4-4F3E-A4AB-9E91E1603233}" dt="2024-09-27T20:25:19.016" v="1380" actId="313"/>
          <ac:spMkLst>
            <pc:docMk/>
            <pc:sldMk cId="988408031" sldId="354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7T20:26:26.930" v="1415" actId="15"/>
          <ac:spMkLst>
            <pc:docMk/>
            <pc:sldMk cId="988408031" sldId="354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8T09:13:50.047" v="2080" actId="1076"/>
        <pc:sldMkLst>
          <pc:docMk/>
          <pc:sldMk cId="3454782265" sldId="355"/>
        </pc:sldMkLst>
        <pc:spChg chg="mod">
          <ac:chgData name="Radim Boháč" userId="e5098a9a-6a28-40ce-ac6e-47e9b8c9add8" providerId="ADAL" clId="{214430C0-61D4-4F3E-A4AB-9E91E1603233}" dt="2024-09-28T09:12:22.779" v="2048" actId="313"/>
          <ac:spMkLst>
            <pc:docMk/>
            <pc:sldMk cId="3454782265" sldId="355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9:13:50.047" v="2080" actId="1076"/>
          <ac:spMkLst>
            <pc:docMk/>
            <pc:sldMk cId="3454782265" sldId="355"/>
            <ac:spMk id="7" creationId="{B2122E4D-4CB4-5D6E-1215-3ACF04937A0E}"/>
          </ac:spMkLst>
        </pc:spChg>
      </pc:sldChg>
      <pc:sldChg chg="modSp new del mod">
        <pc:chgData name="Radim Boháč" userId="e5098a9a-6a28-40ce-ac6e-47e9b8c9add8" providerId="ADAL" clId="{214430C0-61D4-4F3E-A4AB-9E91E1603233}" dt="2024-09-28T09:14:03.821" v="2082" actId="47"/>
        <pc:sldMkLst>
          <pc:docMk/>
          <pc:sldMk cId="1957205352" sldId="356"/>
        </pc:sldMkLst>
        <pc:spChg chg="mod">
          <ac:chgData name="Radim Boháč" userId="e5098a9a-6a28-40ce-ac6e-47e9b8c9add8" providerId="ADAL" clId="{214430C0-61D4-4F3E-A4AB-9E91E1603233}" dt="2024-09-27T21:01:01.684" v="1425" actId="27636"/>
          <ac:spMkLst>
            <pc:docMk/>
            <pc:sldMk cId="1957205352" sldId="356"/>
            <ac:spMk id="3" creationId="{8045CA23-A967-EDD9-5CCD-2E20D2B302DF}"/>
          </ac:spMkLst>
        </pc:spChg>
      </pc:sldChg>
      <pc:sldChg chg="modSp new del mod">
        <pc:chgData name="Radim Boháč" userId="e5098a9a-6a28-40ce-ac6e-47e9b8c9add8" providerId="ADAL" clId="{214430C0-61D4-4F3E-A4AB-9E91E1603233}" dt="2024-09-28T09:15:11.257" v="2105" actId="47"/>
        <pc:sldMkLst>
          <pc:docMk/>
          <pc:sldMk cId="2929823860" sldId="357"/>
        </pc:sldMkLst>
        <pc:spChg chg="mod">
          <ac:chgData name="Radim Boháč" userId="e5098a9a-6a28-40ce-ac6e-47e9b8c9add8" providerId="ADAL" clId="{214430C0-61D4-4F3E-A4AB-9E91E1603233}" dt="2024-09-28T09:14:17.331" v="2086" actId="27636"/>
          <ac:spMkLst>
            <pc:docMk/>
            <pc:sldMk cId="2929823860" sldId="357"/>
            <ac:spMk id="3" creationId="{81AF876F-26BC-2BFB-B4E3-14940191555D}"/>
          </ac:spMkLst>
        </pc:spChg>
      </pc:sldChg>
      <pc:sldChg chg="modSp add mod modNotesTx">
        <pc:chgData name="Radim Boháč" userId="e5098a9a-6a28-40ce-ac6e-47e9b8c9add8" providerId="ADAL" clId="{214430C0-61D4-4F3E-A4AB-9E91E1603233}" dt="2024-09-28T07:53:01.945" v="1672" actId="20577"/>
        <pc:sldMkLst>
          <pc:docMk/>
          <pc:sldMk cId="352123015" sldId="358"/>
        </pc:sldMkLst>
        <pc:spChg chg="mod">
          <ac:chgData name="Radim Boháč" userId="e5098a9a-6a28-40ce-ac6e-47e9b8c9add8" providerId="ADAL" clId="{214430C0-61D4-4F3E-A4AB-9E91E1603233}" dt="2024-09-28T07:37:25.494" v="1532" actId="20577"/>
          <ac:spMkLst>
            <pc:docMk/>
            <pc:sldMk cId="352123015" sldId="358"/>
            <ac:spMk id="2" creationId="{D07FEA68-5791-497A-AEE0-AD22E4D52440}"/>
          </ac:spMkLst>
        </pc:spChg>
        <pc:spChg chg="mod">
          <ac:chgData name="Radim Boháč" userId="e5098a9a-6a28-40ce-ac6e-47e9b8c9add8" providerId="ADAL" clId="{214430C0-61D4-4F3E-A4AB-9E91E1603233}" dt="2024-09-28T07:53:01.945" v="1672" actId="20577"/>
          <ac:spMkLst>
            <pc:docMk/>
            <pc:sldMk cId="352123015" sldId="358"/>
            <ac:spMk id="3" creationId="{FA8CC2E3-78C7-401D-8B6F-791D7C471981}"/>
          </ac:spMkLst>
        </pc:spChg>
      </pc:sldChg>
      <pc:sldChg chg="modSp add mod">
        <pc:chgData name="Radim Boháč" userId="e5098a9a-6a28-40ce-ac6e-47e9b8c9add8" providerId="ADAL" clId="{214430C0-61D4-4F3E-A4AB-9E91E1603233}" dt="2024-09-28T09:13:45.154" v="2079" actId="1076"/>
        <pc:sldMkLst>
          <pc:docMk/>
          <pc:sldMk cId="580303330" sldId="359"/>
        </pc:sldMkLst>
        <pc:spChg chg="mod">
          <ac:chgData name="Radim Boháč" userId="e5098a9a-6a28-40ce-ac6e-47e9b8c9add8" providerId="ADAL" clId="{214430C0-61D4-4F3E-A4AB-9E91E1603233}" dt="2024-09-28T09:13:45.154" v="2079" actId="1076"/>
          <ac:spMkLst>
            <pc:docMk/>
            <pc:sldMk cId="580303330" sldId="359"/>
            <ac:spMk id="7" creationId="{B2122E4D-4CB4-5D6E-1215-3ACF04937A0E}"/>
          </ac:spMkLst>
        </pc:spChg>
      </pc:sldChg>
      <pc:sldChg chg="addSp delSp modSp add mod">
        <pc:chgData name="Radim Boháč" userId="e5098a9a-6a28-40ce-ac6e-47e9b8c9add8" providerId="ADAL" clId="{214430C0-61D4-4F3E-A4AB-9E91E1603233}" dt="2024-09-28T09:15:08.870" v="2104" actId="478"/>
        <pc:sldMkLst>
          <pc:docMk/>
          <pc:sldMk cId="2838547834" sldId="360"/>
        </pc:sldMkLst>
        <pc:spChg chg="add del mod">
          <ac:chgData name="Radim Boháč" userId="e5098a9a-6a28-40ce-ac6e-47e9b8c9add8" providerId="ADAL" clId="{214430C0-61D4-4F3E-A4AB-9E91E1603233}" dt="2024-09-28T09:15:08.870" v="2104" actId="478"/>
          <ac:spMkLst>
            <pc:docMk/>
            <pc:sldMk cId="2838547834" sldId="360"/>
            <ac:spMk id="5" creationId="{4525413F-85BD-A658-239C-D27B3735475D}"/>
          </ac:spMkLst>
        </pc:spChg>
        <pc:spChg chg="add del mod">
          <ac:chgData name="Radim Boháč" userId="e5098a9a-6a28-40ce-ac6e-47e9b8c9add8" providerId="ADAL" clId="{214430C0-61D4-4F3E-A4AB-9E91E1603233}" dt="2024-09-28T09:15:08.870" v="2104" actId="478"/>
          <ac:spMkLst>
            <pc:docMk/>
            <pc:sldMk cId="2838547834" sldId="360"/>
            <ac:spMk id="7" creationId="{B2122E4D-4CB4-5D6E-1215-3ACF04937A0E}"/>
          </ac:spMkLst>
        </pc:spChg>
      </pc:sldChg>
    </pc:docChg>
  </pc:docChgLst>
  <pc:docChgLst>
    <pc:chgData name="Radim Boháč" userId="e5098a9a-6a28-40ce-ac6e-47e9b8c9add8" providerId="ADAL" clId="{A49BDA32-53F6-4C00-A915-428047334145}"/>
    <pc:docChg chg="custSel modSld">
      <pc:chgData name="Radim Boháč" userId="e5098a9a-6a28-40ce-ac6e-47e9b8c9add8" providerId="ADAL" clId="{A49BDA32-53F6-4C00-A915-428047334145}" dt="2024-09-19T15:09:36.326" v="350" actId="20577"/>
      <pc:docMkLst>
        <pc:docMk/>
      </pc:docMkLst>
      <pc:sldChg chg="modNotesTx">
        <pc:chgData name="Radim Boháč" userId="e5098a9a-6a28-40ce-ac6e-47e9b8c9add8" providerId="ADAL" clId="{A49BDA32-53F6-4C00-A915-428047334145}" dt="2024-09-19T15:06:24.564" v="251" actId="20577"/>
        <pc:sldMkLst>
          <pc:docMk/>
          <pc:sldMk cId="3006995086" sldId="279"/>
        </pc:sldMkLst>
      </pc:sldChg>
      <pc:sldChg chg="modNotesTx">
        <pc:chgData name="Radim Boháč" userId="e5098a9a-6a28-40ce-ac6e-47e9b8c9add8" providerId="ADAL" clId="{A49BDA32-53F6-4C00-A915-428047334145}" dt="2024-09-18T13:49:15.116" v="178"/>
        <pc:sldMkLst>
          <pc:docMk/>
          <pc:sldMk cId="961869768" sldId="330"/>
        </pc:sldMkLst>
      </pc:sldChg>
      <pc:sldChg chg="modNotesTx">
        <pc:chgData name="Radim Boháč" userId="e5098a9a-6a28-40ce-ac6e-47e9b8c9add8" providerId="ADAL" clId="{A49BDA32-53F6-4C00-A915-428047334145}" dt="2024-09-18T13:45:55.976" v="32" actId="20577"/>
        <pc:sldMkLst>
          <pc:docMk/>
          <pc:sldMk cId="2688023041" sldId="334"/>
        </pc:sldMkLst>
      </pc:sldChg>
      <pc:sldChg chg="modNotesTx">
        <pc:chgData name="Radim Boháč" userId="e5098a9a-6a28-40ce-ac6e-47e9b8c9add8" providerId="ADAL" clId="{A49BDA32-53F6-4C00-A915-428047334145}" dt="2024-09-18T13:46:21.490" v="82" actId="20577"/>
        <pc:sldMkLst>
          <pc:docMk/>
          <pc:sldMk cId="1959265725" sldId="336"/>
        </pc:sldMkLst>
      </pc:sldChg>
      <pc:sldChg chg="modNotesTx">
        <pc:chgData name="Radim Boháč" userId="e5098a9a-6a28-40ce-ac6e-47e9b8c9add8" providerId="ADAL" clId="{A49BDA32-53F6-4C00-A915-428047334145}" dt="2024-09-18T13:46:42.101" v="121" actId="20577"/>
        <pc:sldMkLst>
          <pc:docMk/>
          <pc:sldMk cId="2616136942" sldId="337"/>
        </pc:sldMkLst>
      </pc:sldChg>
      <pc:sldChg chg="modNotesTx">
        <pc:chgData name="Radim Boháč" userId="e5098a9a-6a28-40ce-ac6e-47e9b8c9add8" providerId="ADAL" clId="{A49BDA32-53F6-4C00-A915-428047334145}" dt="2024-09-18T13:47:01.404" v="177" actId="20577"/>
        <pc:sldMkLst>
          <pc:docMk/>
          <pc:sldMk cId="3850545767" sldId="338"/>
        </pc:sldMkLst>
      </pc:sldChg>
      <pc:sldChg chg="modNotesTx">
        <pc:chgData name="Radim Boháč" userId="e5098a9a-6a28-40ce-ac6e-47e9b8c9add8" providerId="ADAL" clId="{A49BDA32-53F6-4C00-A915-428047334145}" dt="2024-09-19T15:09:36.326" v="350" actId="20577"/>
        <pc:sldMkLst>
          <pc:docMk/>
          <pc:sldMk cId="2998023061" sldId="3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56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574" y="1214438"/>
            <a:ext cx="9766851" cy="2387600"/>
          </a:xfrm>
        </p:spPr>
        <p:txBody>
          <a:bodyPr>
            <a:noAutofit/>
          </a:bodyPr>
          <a:lstStyle/>
          <a:p>
            <a:r>
              <a:rPr lang="cs-CZ" sz="4400" dirty="0"/>
              <a:t>Principy správy daní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Radim Boháč</a:t>
            </a:r>
          </a:p>
          <a:p>
            <a:r>
              <a:rPr lang="cs-CZ" dirty="0"/>
              <a:t>Správa daní</a:t>
            </a:r>
            <a:r>
              <a:rPr lang="cs-CZ"/>
              <a:t>, 4. </a:t>
            </a:r>
            <a:r>
              <a:rPr lang="cs-CZ" dirty="0"/>
              <a:t>října 2024</a:t>
            </a:r>
          </a:p>
          <a:p>
            <a:r>
              <a:rPr lang="cs-CZ" dirty="0"/>
              <a:t>LLM Daňové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Úprava DŘ x úprava 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57800" cy="4175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§ 49 DŘ</a:t>
            </a:r>
          </a:p>
          <a:p>
            <a:pPr marL="0" indent="0" algn="just">
              <a:buNone/>
            </a:pPr>
            <a:r>
              <a:rPr lang="cs-CZ" dirty="0"/>
              <a:t>	(2) Veřejnou vyhlášku správce daně vyvěsí po dobu nejméně 15 dnů na své úřední desce a zároveň ji zveřejní způsobem umožňujícím dálkový přístup. Veřejná vyhláška obsahuje upozornění na místo uložení písemnosti s jejím označením a s uvedením možnosti vyzvednutí.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14EBE5F-BD69-6939-10CC-A112417E0CD7}"/>
              </a:ext>
            </a:extLst>
          </p:cNvPr>
          <p:cNvSpPr txBox="1">
            <a:spLocks/>
          </p:cNvSpPr>
          <p:nvPr/>
        </p:nvSpPr>
        <p:spPr>
          <a:xfrm>
            <a:off x="6096000" y="1341441"/>
            <a:ext cx="52578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/>
              <a:t>§ 26 SŘ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dirty="0"/>
              <a:t>	(1) Každý správní orgán zřizuje úřední desku, která musí být nepřetržitě veřejně přístupná. Pro orgány územního samosprávného celku se zřizuje jedna úřední deska. Obsah úřední desky se zveřejňuje i způsobem umožňujícím dálkový přístup.</a:t>
            </a:r>
          </a:p>
        </p:txBody>
      </p:sp>
    </p:spTree>
    <p:extLst>
      <p:ext uri="{BB962C8B-B14F-4D97-AF65-F5344CB8AC3E}">
        <p14:creationId xmlns:p14="http://schemas.microsoft.com/office/powerpoint/2010/main" val="1850404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De lege ferenda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46378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 262a 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Výkon jiné působnosti postupem podle daňového řádu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Za správu daní se považuje také výkon působnosti orgánu veřejné moci, jejíž cíl je odlišný od správného zjištění a stanovení daní a zabezpečení jejich úhrady, pokud tak stanoví zákon, nebo pokud zákon stanoví, že se při výkonu této působnosti postupuje podle tohoto zákona.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cs-C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2000" dirty="0">
                <a:latin typeface="Times New Roman" panose="02020603050405020304" pitchFamily="18" charset="0"/>
              </a:rPr>
              <a:t>2) Za předmět správy daní se považuje také předmět výkonu působnosti podle odstavce 1, přičemž ustanovení tohoto nebo jiného zákona o správě daní se na něj použijí přiměřeně.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latin typeface="Times New Roman" panose="02020603050405020304" pitchFamily="18" charset="0"/>
              </a:rPr>
              <a:t>	(3) Povinnost, která je předmětem výkonu působnosti podle odstavce 1, se v tomto rozsahu považuje za daňovou povinnost.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latin typeface="Times New Roman" panose="02020603050405020304" pitchFamily="18" charset="0"/>
              </a:rPr>
              <a:t>	(4) Osoba, která je nositelem daňové povinnosti podle odstavce 3, je daňovým subjektem.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4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792326" cy="1325563"/>
          </a:xfrm>
        </p:spPr>
        <p:txBody>
          <a:bodyPr/>
          <a:lstStyle/>
          <a:p>
            <a:r>
              <a:rPr lang="cs-CZ" dirty="0"/>
              <a:t>3. Základní principy správy daní (§ 5 DŘ)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cs-CZ" sz="2400" b="1" dirty="0"/>
              <a:t>princip zákonnosti (legality)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právní x vnitřní předpisy</a:t>
            </a:r>
          </a:p>
          <a:p>
            <a:pPr>
              <a:spcBef>
                <a:spcPct val="35000"/>
              </a:spcBef>
            </a:pPr>
            <a:r>
              <a:rPr lang="cs-CZ" sz="2400" b="1" dirty="0"/>
              <a:t>princip </a:t>
            </a:r>
            <a:r>
              <a:rPr lang="cs-CZ" sz="2400" b="1" dirty="0" err="1"/>
              <a:t>enumerativnosti</a:t>
            </a:r>
            <a:r>
              <a:rPr lang="cs-CZ" sz="2400" b="1" dirty="0"/>
              <a:t> veřejnoprávních pretenzí (legální licence)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čl. 2 odst. 3 Ústavy, čl. 2 odst. 2 Listiny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zákaz libovůle (zákaz zneužití pravomoci)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jednání </a:t>
            </a:r>
            <a:r>
              <a:rPr lang="cs-CZ" sz="2000" i="1" dirty="0"/>
              <a:t>ultra </a:t>
            </a:r>
            <a:r>
              <a:rPr lang="cs-CZ" sz="2000" i="1" dirty="0" err="1"/>
              <a:t>vires</a:t>
            </a:r>
            <a:r>
              <a:rPr lang="cs-CZ" sz="2000" dirty="0"/>
              <a:t> (mimo svoji pravomoc)</a:t>
            </a:r>
            <a:endParaRPr lang="cs-CZ" sz="800" dirty="0"/>
          </a:p>
          <a:p>
            <a:pPr>
              <a:spcBef>
                <a:spcPct val="35000"/>
              </a:spcBef>
            </a:pPr>
            <a:r>
              <a:rPr lang="cs-CZ" sz="2400" b="1" dirty="0"/>
              <a:t>princip přiměřenosti (proporcionality) a princip šetření práv zúčastněných osob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čl. 1 odst. 1 Ústavy</a:t>
            </a:r>
          </a:p>
          <a:p>
            <a:pPr lvl="1">
              <a:spcBef>
                <a:spcPct val="35000"/>
              </a:spcBef>
            </a:pPr>
            <a:r>
              <a:rPr lang="cs-CZ" sz="2000" dirty="0"/>
              <a:t>princip vhodnosti, účelnosti a potřebnosti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58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5879"/>
            <a:ext cx="10856495" cy="1325563"/>
          </a:xfrm>
        </p:spPr>
        <p:txBody>
          <a:bodyPr/>
          <a:lstStyle/>
          <a:p>
            <a:r>
              <a:rPr lang="cs-CZ" dirty="0"/>
              <a:t>3. Základní principy správy daní (§ 6 DŘ)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procesní rovnosti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čl. 37 odst. 3 Listiny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nejde o rovnost se správcem daně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nestrannost a nediskriminační přístup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součinnosti (spolupráce)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je právem i povinností (vzájemnost)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poučovací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souvisí s právem na právní pomoc (čl. 37 odst. 2 Listiny)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nikoli právo na autoritativní výklad zákona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vstřícnosti a slušnosti</a:t>
            </a:r>
            <a:endParaRPr lang="cs-CZ" sz="1400" dirty="0">
              <a:sym typeface="Wingdings 3" pitchFamily="18" charset="2"/>
            </a:endParaRPr>
          </a:p>
          <a:p>
            <a:pPr lvl="1">
              <a:spcBef>
                <a:spcPct val="30000"/>
              </a:spcBef>
            </a:pPr>
            <a:r>
              <a:rPr lang="cs-CZ" dirty="0">
                <a:sym typeface="Wingdings 3" pitchFamily="18" charset="2"/>
              </a:rPr>
              <a:t>klientský přístup</a:t>
            </a:r>
          </a:p>
          <a:p>
            <a:pPr lvl="1">
              <a:spcBef>
                <a:spcPct val="30000"/>
              </a:spcBef>
            </a:pPr>
            <a:r>
              <a:rPr lang="cs-CZ" dirty="0">
                <a:sym typeface="Wingdings 3" pitchFamily="18" charset="2"/>
              </a:rPr>
              <a:t>platí pro osoby zúčastněné na správě daní i úřední osoby správce daně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87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065" y="15878"/>
            <a:ext cx="10783529" cy="1325563"/>
          </a:xfrm>
        </p:spPr>
        <p:txBody>
          <a:bodyPr/>
          <a:lstStyle/>
          <a:p>
            <a:r>
              <a:rPr lang="cs-CZ" dirty="0"/>
              <a:t>3. Základní principy správy daní (§ 7 DŘ)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rychlosti (</a:t>
            </a:r>
            <a:r>
              <a:rPr lang="cs-CZ" b="1" dirty="0" err="1"/>
              <a:t>bezprůtažnosti</a:t>
            </a:r>
            <a:r>
              <a:rPr lang="cs-CZ" b="1" dirty="0"/>
              <a:t>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čl. 38 odst. 2 Listiny základních práv a svobod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týká se i osob zúčastněných na správě daní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nečinnost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hospodárnosti a procesní ekonomie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náklady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spojení postupů a řízení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366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744200" cy="1325563"/>
          </a:xfrm>
        </p:spPr>
        <p:txBody>
          <a:bodyPr/>
          <a:lstStyle/>
          <a:p>
            <a:r>
              <a:rPr lang="cs-CZ" dirty="0"/>
              <a:t>3. Základní principy správy daní (§ 8 DŘ)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volného hodnocení důkazů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věrohodnost a kvantita důkazů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nikoli závažnost či zákonnost důkazů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legitimního očekávání (předvídatelnosti)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právní jistota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princip vázanosti vlastní správní praxí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přednosti obsahu před formou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derogace účinnosti zastřených (simulovaných) právních jednání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v případě podání konkretizována v § 70 odst. 2 DŘ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prokazuje správce daně (§ 92 odst. 5 DŘ)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princip zákazu zneužití práva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dovozen judikaturou (NSS, SD EU)</a:t>
            </a:r>
          </a:p>
          <a:p>
            <a:pPr lvl="1">
              <a:spcBef>
                <a:spcPct val="30000"/>
              </a:spcBef>
            </a:pPr>
            <a:r>
              <a:rPr lang="cs-CZ" sz="2000" dirty="0"/>
              <a:t>od 1. dubna 2019 součástí daňového řádu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99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39" y="15879"/>
            <a:ext cx="11198431" cy="1325563"/>
          </a:xfrm>
        </p:spPr>
        <p:txBody>
          <a:bodyPr/>
          <a:lstStyle/>
          <a:p>
            <a:r>
              <a:rPr lang="cs-CZ" dirty="0"/>
              <a:t>Zneužití práva v daních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145505" cy="4175117"/>
          </a:xfrm>
        </p:spPr>
        <p:txBody>
          <a:bodyPr>
            <a:normAutofit/>
          </a:bodyPr>
          <a:lstStyle/>
          <a:p>
            <a:pPr marL="623887" indent="-514350">
              <a:buFont typeface="+mj-lt"/>
              <a:buAutoNum type="arabicPeriod"/>
            </a:pPr>
            <a:r>
              <a:rPr lang="cs-CZ" dirty="0"/>
              <a:t>Rozsudek „potápěči“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Rozsudek „Halifax“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Rozsudek „nonstop bary“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Rozsudek „CTP </a:t>
            </a:r>
            <a:r>
              <a:rPr lang="cs-CZ" dirty="0" err="1"/>
              <a:t>Property</a:t>
            </a:r>
            <a:r>
              <a:rPr lang="cs-CZ" dirty="0"/>
              <a:t>“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Směrnice ATAD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Novela daňového řádu</a:t>
            </a:r>
          </a:p>
          <a:p>
            <a:pPr marL="623887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DDE58D82-26BC-2B48-D8B2-A9BDB1DB8BB0}"/>
              </a:ext>
            </a:extLst>
          </p:cNvPr>
          <p:cNvSpPr txBox="1">
            <a:spLocks/>
          </p:cNvSpPr>
          <p:nvPr/>
        </p:nvSpPr>
        <p:spPr>
          <a:xfrm>
            <a:off x="6109854" y="1341442"/>
            <a:ext cx="5145505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3887" indent="-514350">
              <a:buFont typeface="+mj-lt"/>
              <a:buAutoNum type="arabicPeriod" startAt="7"/>
            </a:pPr>
            <a:r>
              <a:rPr lang="cs-CZ" dirty="0"/>
              <a:t>Rozsudek „</a:t>
            </a:r>
            <a:r>
              <a:rPr lang="cs-CZ" dirty="0" err="1"/>
              <a:t>ZexeZ</a:t>
            </a:r>
            <a:r>
              <a:rPr lang="cs-CZ" dirty="0"/>
              <a:t> kapitálová“</a:t>
            </a:r>
          </a:p>
          <a:p>
            <a:pPr marL="623887" indent="-514350">
              <a:buFont typeface="+mj-lt"/>
              <a:buAutoNum type="arabicPeriod" startAt="7"/>
            </a:pPr>
            <a:r>
              <a:rPr lang="cs-CZ" dirty="0"/>
              <a:t>Rozsudek „KOH‑I‑NOOR HARDTMUTH a.s.“ </a:t>
            </a:r>
          </a:p>
          <a:p>
            <a:pPr marL="623887" indent="-514350">
              <a:buFont typeface="+mj-lt"/>
              <a:buAutoNum type="arabicPeriod" startAt="7"/>
            </a:pPr>
            <a:r>
              <a:rPr lang="cs-CZ" dirty="0"/>
              <a:t>Rozsudek „VODASERVIS“</a:t>
            </a:r>
          </a:p>
          <a:p>
            <a:pPr marL="623887" indent="-514350">
              <a:buFont typeface="+mj-lt"/>
              <a:buAutoNum type="arabicPeriod" startAt="7"/>
            </a:pPr>
            <a:r>
              <a:rPr lang="cs-CZ" dirty="0"/>
              <a:t>Rozsudek „</a:t>
            </a:r>
            <a:r>
              <a:rPr lang="cs-CZ" dirty="0" err="1"/>
              <a:t>Bozadziev</a:t>
            </a:r>
            <a:r>
              <a:rPr lang="cs-CZ" dirty="0"/>
              <a:t> s.r.o.“</a:t>
            </a:r>
          </a:p>
          <a:p>
            <a:pPr marL="623887" indent="-514350">
              <a:buFont typeface="+mj-lt"/>
              <a:buAutoNum type="arabicPeriod" startAt="7"/>
            </a:pPr>
            <a:r>
              <a:rPr lang="cs-CZ"/>
              <a:t>Rozsudek „SENESI“</a:t>
            </a:r>
            <a:endParaRPr lang="cs-CZ" dirty="0"/>
          </a:p>
          <a:p>
            <a:pPr marL="623887" indent="-514350">
              <a:buFont typeface="+mj-lt"/>
              <a:buAutoNum type="arabicPeriod" startAt="7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3738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1. Rozsudek „potápěči“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 txBox="1">
            <a:spLocks/>
          </p:cNvSpPr>
          <p:nvPr/>
        </p:nvSpPr>
        <p:spPr>
          <a:xfrm>
            <a:off x="838200" y="1341442"/>
            <a:ext cx="105156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dirty="0"/>
              <a:t>Založí-li osoby, mezi nimiž existují úzké příbuzenské vazby, spolek za tím účelem, aby prostřednictvím darů věnovaných tomuto spolku financovaly sportovní, kulturní a vzdělávací aktivity svých dětí, je nutno </a:t>
            </a:r>
            <a:br>
              <a:rPr lang="cs-CZ" dirty="0"/>
            </a:br>
            <a:r>
              <a:rPr lang="cs-CZ" dirty="0"/>
              <a:t>s ohledem na okolnosti případu vždy zvážit, zda odečtení hodnoty takového daru od základu daně podle § 15 odst. 8 zákona ČNR </a:t>
            </a:r>
            <a:br>
              <a:rPr lang="cs-CZ" dirty="0"/>
            </a:br>
            <a:r>
              <a:rPr lang="cs-CZ" dirty="0"/>
              <a:t>č. 586/1992 Sb., o daních z příjmů, není zneužitím práva.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b="1" i="1" dirty="0"/>
              <a:t>rozsudek </a:t>
            </a:r>
            <a:r>
              <a:rPr lang="cs-CZ" b="1" i="1" dirty="0" err="1"/>
              <a:t>NSS</a:t>
            </a:r>
            <a:r>
              <a:rPr lang="cs-CZ" b="1" i="1" dirty="0"/>
              <a:t> č. j. 1 </a:t>
            </a:r>
            <a:r>
              <a:rPr lang="cs-CZ" b="1" i="1" dirty="0" err="1"/>
              <a:t>Afs</a:t>
            </a:r>
            <a:r>
              <a:rPr lang="cs-CZ" b="1" i="1" dirty="0"/>
              <a:t> 107/2004 – 48 ze dne 10. listopadu 2005</a:t>
            </a:r>
          </a:p>
        </p:txBody>
      </p:sp>
    </p:spTree>
    <p:extLst>
      <p:ext uri="{BB962C8B-B14F-4D97-AF65-F5344CB8AC3E}">
        <p14:creationId xmlns:p14="http://schemas.microsoft.com/office/powerpoint/2010/main" val="3759130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Rozsudek „Halifax“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Šestá směrnice musí být vykládána v tom smyslu, že brání nároku osoby povinné k dani na odpočet daně z přidané hodnoty odvedené na vstupu, pokud plnění zakládající tento nárok představují zneužití.</a:t>
            </a:r>
          </a:p>
          <a:p>
            <a:pPr marL="0" indent="0" algn="just">
              <a:buNone/>
            </a:pPr>
            <a:r>
              <a:rPr lang="cs-CZ" dirty="0"/>
              <a:t>Pro zjištění existence zneužití je jednak nezbytné, aby výsledkem dotčených plnění přes formální použití podmínek stanovených relevantními ustanoveními šesté směrnice a vnitrostátních předpisů provádějících tuto směrnici bylo </a:t>
            </a:r>
            <a:r>
              <a:rPr lang="cs-CZ" b="1" dirty="0"/>
              <a:t>získání daňového zvýhodnění</a:t>
            </a:r>
            <a:r>
              <a:rPr lang="cs-CZ" dirty="0"/>
              <a:t>, jehož poskytnutí by bylo v </a:t>
            </a:r>
            <a:r>
              <a:rPr lang="cs-CZ" b="1" dirty="0"/>
              <a:t>rozporu s cílem sledovaným těmito ustanoveními</a:t>
            </a:r>
            <a:r>
              <a:rPr lang="cs-CZ" dirty="0"/>
              <a:t>. Krom toho musí ze všech objektivních okolností vyplývat, že </a:t>
            </a:r>
            <a:r>
              <a:rPr lang="cs-CZ" b="1" dirty="0"/>
              <a:t>hlavním účelem dotčených plnění je získání daňového zvýhodnění</a:t>
            </a:r>
            <a:r>
              <a:rPr lang="cs-CZ" dirty="0"/>
              <a:t>.</a:t>
            </a:r>
          </a:p>
          <a:p>
            <a:pPr marL="0" indent="0" algn="r">
              <a:buNone/>
            </a:pPr>
            <a:r>
              <a:rPr lang="cs-CZ" b="1" i="1" dirty="0"/>
              <a:t>rozsudek Soudního dvora EU C-255/02 ze dne 21. února 2006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43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pPr marL="0" lvl="1" indent="0" algn="just">
              <a:buNone/>
            </a:pPr>
            <a:r>
              <a:rPr lang="cs-CZ" dirty="0"/>
              <a:t>Jestliže vnitrostátní právní úprava neobsahuje výslovné ustanovení zakazující výkon práva zneužívajícím způsobem, musí soud ověřit, zda na projednávanou věc nelze uplatnit také obecné právní zásady, z nichž by mohl zákaz dovolávat se stanovených výhod zneužívajícím způsobem vyplynout.</a:t>
            </a:r>
          </a:p>
          <a:p>
            <a:pPr marL="0" lvl="1" indent="0" algn="just">
              <a:buNone/>
            </a:pPr>
            <a:r>
              <a:rPr lang="cs-CZ" dirty="0"/>
              <a:t>Hlavní účel situace navozené daňovým subjektem je třeba hledat na základě skutečného obsahu jím provedených úkonů, přičemž unijní ani vnitrostátní právo nebrání tomu, aby </a:t>
            </a:r>
            <a:r>
              <a:rPr lang="cs-CZ" b="1" dirty="0"/>
              <a:t>i založení obchodní společnosti bylo v daňovém řízení za určitých okolností shledáno v rozporu se zákazem zneužití práva</a:t>
            </a:r>
            <a:r>
              <a:rPr lang="cs-CZ" dirty="0"/>
              <a:t>. Právní řád nemůže poskytovat ochranu zneužívajícím praktikám, jež nejsou uskutečněny v rámci obvyklých obchodních transakcí, a to ani tehdy, pokud je činnost daňového subjektu v souladu se striktním formalistickým výkladem příslušných předpisů daňového práva (zákon č. 235/2004 Sb., o dani z přidané hodnoty).</a:t>
            </a:r>
          </a:p>
          <a:p>
            <a:pPr marL="0" lvl="1" indent="0" algn="r">
              <a:buNone/>
            </a:pPr>
            <a:r>
              <a:rPr lang="cs-CZ" b="1" i="1" dirty="0"/>
              <a:t>rozsudek </a:t>
            </a:r>
            <a:r>
              <a:rPr lang="cs-CZ" b="1" i="1" dirty="0" err="1"/>
              <a:t>NSS</a:t>
            </a:r>
            <a:r>
              <a:rPr lang="cs-CZ" b="1" i="1" dirty="0"/>
              <a:t> č. j. 5 </a:t>
            </a:r>
            <a:r>
              <a:rPr lang="cs-CZ" b="1" i="1" dirty="0" err="1"/>
              <a:t>Afs</a:t>
            </a:r>
            <a:r>
              <a:rPr lang="cs-CZ" b="1" i="1" dirty="0"/>
              <a:t> 75/2011 – 57 ze dne 12. prosince 2012</a:t>
            </a:r>
          </a:p>
          <a:p>
            <a:pPr marL="0" lvl="1" indent="0" algn="just">
              <a:buNone/>
            </a:pPr>
            <a:endParaRPr lang="cs-CZ" dirty="0"/>
          </a:p>
          <a:p>
            <a:pPr mar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AD09CB8-6D69-4245-A58E-79B10A8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3. Rozsudek „nonstop bary“ </a:t>
            </a:r>
          </a:p>
        </p:txBody>
      </p:sp>
    </p:spTree>
    <p:extLst>
      <p:ext uri="{BB962C8B-B14F-4D97-AF65-F5344CB8AC3E}">
        <p14:creationId xmlns:p14="http://schemas.microsoft.com/office/powerpoint/2010/main" val="366969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Obecně k principům správy daní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Principy daňového práva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Základní principy správy daní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Související principy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Charakter daňového řízení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pPr marL="0" lvl="1" indent="0" algn="just">
              <a:lnSpc>
                <a:spcPct val="120000"/>
              </a:lnSpc>
              <a:buNone/>
            </a:pPr>
            <a:r>
              <a:rPr lang="cs-CZ" dirty="0"/>
              <a:t>Jakkoliv není zákaz zneužití práva výslovně v tuzemských právních předpisech zakotven, jde o právní princip, který plní funkci „záchranné brzdy“ pro případ, že konkrétní pravidla by při svém „doslovném“ uplatnění vedla </a:t>
            </a:r>
            <a:r>
              <a:rPr lang="cs-CZ" b="1" dirty="0"/>
              <a:t>k rozporu s materiální spravedlností</a:t>
            </a:r>
            <a:r>
              <a:rPr lang="cs-CZ" dirty="0"/>
              <a:t>, neboť jsou využívána v rozporu s podstatou daného práva (jeho smyslem a účelem).</a:t>
            </a:r>
          </a:p>
          <a:p>
            <a:pPr marL="0" lvl="1" indent="0" algn="just">
              <a:lnSpc>
                <a:spcPct val="120000"/>
              </a:lnSpc>
              <a:buNone/>
            </a:pPr>
            <a:r>
              <a:rPr lang="cs-CZ" dirty="0"/>
              <a:t>Soud nezpochybňuje model financování mezi spojenými osobami, kdy mateřská společnost financuje aktivity dceřiné společnosti formou úvěru. Nezpochybňuje ani možnost nákupu majoritních podílů v určité společnosti s následnou fúzí sloučením. Za zcela klíčové však považuje, </a:t>
            </a:r>
            <a:r>
              <a:rPr lang="cs-CZ" b="1" dirty="0"/>
              <a:t>aby takové jednání mělo i jasný (jiný než daňový) ekonomický racionálně odůvodněný smysl</a:t>
            </a:r>
            <a:r>
              <a:rPr lang="cs-CZ" dirty="0"/>
              <a:t>. Naplnění tohoto kritéria se stěžovatelce prokázat nepodařilo.</a:t>
            </a:r>
          </a:p>
          <a:p>
            <a:pPr marL="0" lvl="1" indent="0" algn="r">
              <a:lnSpc>
                <a:spcPct val="120000"/>
              </a:lnSpc>
              <a:buNone/>
            </a:pPr>
            <a:r>
              <a:rPr lang="cs-CZ" b="1" i="1" dirty="0"/>
              <a:t>rozsudek </a:t>
            </a:r>
            <a:r>
              <a:rPr lang="cs-CZ" b="1" i="1" dirty="0" err="1"/>
              <a:t>NSS</a:t>
            </a:r>
            <a:r>
              <a:rPr lang="cs-CZ" b="1" i="1" dirty="0"/>
              <a:t> č. j. 9 </a:t>
            </a:r>
            <a:r>
              <a:rPr lang="cs-CZ" b="1" i="1" dirty="0" err="1"/>
              <a:t>Afs</a:t>
            </a:r>
            <a:r>
              <a:rPr lang="cs-CZ" b="1" i="1" dirty="0"/>
              <a:t> 57/2015 – 120 ze dne 15. října 2015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30369C4D-5B0B-4205-8DA4-68CFB4FD9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4. Rozsudek „</a:t>
            </a:r>
            <a:r>
              <a:rPr lang="cs-CZ" dirty="0" err="1"/>
              <a:t>CTP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476692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Směrnice ATAD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směrnice Rady (EU) 2016/1164 ze dne 12. července 2016, kterou se stanoví pravidla proti praktikám vyhýbání se daňovým povinnostem, které mají přímý vliv na fungování vnitřního trhu</a:t>
            </a:r>
          </a:p>
          <a:p>
            <a:pPr marL="0" indent="0" algn="ctr">
              <a:buNone/>
            </a:pPr>
            <a:r>
              <a:rPr lang="cs-CZ" dirty="0"/>
              <a:t>čl. 6 </a:t>
            </a:r>
          </a:p>
          <a:p>
            <a:pPr marL="0" indent="541338" algn="just">
              <a:buNone/>
            </a:pPr>
            <a:r>
              <a:rPr lang="cs-CZ" dirty="0"/>
              <a:t>Pro účely výpočtu daňové povinnosti </a:t>
            </a:r>
            <a:r>
              <a:rPr lang="cs-CZ" b="1" dirty="0"/>
              <a:t>právnických osob </a:t>
            </a:r>
            <a:r>
              <a:rPr lang="cs-CZ" dirty="0"/>
              <a:t>členský stát nebere v úvahu operaci nebo sled operací, které s přihlédnutím ke všem příslušným skutečnostem a okolnostem nejsou skutečné, neboť </a:t>
            </a:r>
            <a:r>
              <a:rPr lang="cs-CZ" b="1" dirty="0"/>
              <a:t>hlavním důvodem nebo jedním z hlavních důvodů</a:t>
            </a:r>
            <a:r>
              <a:rPr lang="cs-CZ" dirty="0"/>
              <a:t> jejich uskutečnění bylo získání daňové výhody, která maří předmět nebo účel příslušného daňového práva. Operace se může skládat z více kroků nebo částí.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97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Novela daňového řádu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zákon č. 80/2019 Sb.</a:t>
            </a:r>
          </a:p>
          <a:p>
            <a:pPr lvl="1"/>
            <a:r>
              <a:rPr lang="cs-CZ" dirty="0"/>
              <a:t>vložení § 8 odst. 4</a:t>
            </a:r>
          </a:p>
          <a:p>
            <a:pPr marL="457200" lvl="1" indent="0" algn="just">
              <a:buNone/>
            </a:pPr>
            <a:endParaRPr lang="cs-CZ" dirty="0"/>
          </a:p>
          <a:p>
            <a:pPr marL="0" lvl="1" indent="452438" algn="just">
              <a:buNone/>
            </a:pPr>
            <a:r>
              <a:rPr lang="cs-CZ" dirty="0"/>
              <a:t>(4) Při správě daní se nepřihlíží k právnímu jednání a jiným skutečnostem rozhodným pro správu daní, jejichž </a:t>
            </a:r>
            <a:r>
              <a:rPr lang="cs-CZ" b="1" dirty="0"/>
              <a:t>převažujícím</a:t>
            </a:r>
            <a:r>
              <a:rPr lang="cs-CZ" dirty="0"/>
              <a:t> účelem je získání daňové výhody v rozporu se smyslem a účelem daňového právního předpisu.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368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465800"/>
          </a:xfrm>
        </p:spPr>
        <p:txBody>
          <a:bodyPr>
            <a:normAutofit fontScale="77500" lnSpcReduction="20000"/>
          </a:bodyPr>
          <a:lstStyle/>
          <a:p>
            <a:pPr marL="0" lvl="1" indent="0" algn="just">
              <a:buNone/>
            </a:pPr>
            <a:r>
              <a:rPr lang="cs-CZ" dirty="0"/>
              <a:t>V řešeném případě není sporu o tom, že stěžovatelka postupovala formálně v souladu se zákonem o daních z příjmů tak, že při výplatě dividendy své mateřské společnosti nesrazila a neodvedla 15 % daň. Sporné je, zda proběhlé operace (tj. odštěpení kapitálu do stěžovatelky a následný – během jednoho měsíce provedený – převod akcií původními akcionáři a výplata dividend) měly určité ekonomické ratio, resp. zda byly vedeny legitimní snahou snížit svou daňovou povinnost (k tomu srov. rozsudek zdejšího soudu ze dne 26. 11. 2011, č. j. 2 </a:t>
            </a:r>
            <a:r>
              <a:rPr lang="cs-CZ" dirty="0" err="1"/>
              <a:t>Afs</a:t>
            </a:r>
            <a:r>
              <a:rPr lang="cs-CZ" dirty="0"/>
              <a:t> 83/2010 - 68), nebo zda byly nastoleny „uměle“ s cílem získat daňové zvýhodnění.</a:t>
            </a:r>
          </a:p>
          <a:p>
            <a:pPr marL="0" lvl="1" indent="0" algn="just">
              <a:buNone/>
            </a:pPr>
            <a:r>
              <a:rPr lang="cs-CZ" dirty="0"/>
              <a:t>S ohledem na ochranu legitimního podnikání lze plátci daně odepřít nárokované právo z titulu zneužití práva pouze tehdy, pokud jeho relevantní hospodářská činnost nemá žádné jiné objektivní vysvětlení než získání nároku vůči správci daně, a přiznání práva by bylo v rozporu se smyslem a účelem příslušných ustanovení. Nejde přitom vůbec o zastírání určitého právního jednání jednáním jiným (simulaci a disimulaci), ale o umělé vytvoření podmínek směřujících k získání daňové výhody. Daňový subjekt nic nezastírá, ale od počátku jedná tak, aby na daňové zvýhodnění dosáhl.</a:t>
            </a:r>
          </a:p>
          <a:p>
            <a:pPr marL="0" lvl="1" indent="0" algn="just">
              <a:buNone/>
            </a:pPr>
            <a:r>
              <a:rPr lang="cs-CZ" dirty="0"/>
              <a:t>Nutno připomenout, že shora citovaná judikatura nevyžaduje, aby získání neoprávněné daňové výhody bylo jediným cílem a výsledkem zneužívajícího jednání – postačí, pokud jde o cíl a výsledek hlavní, zjevně převažující. Jinými slovy, bylo-li hlavním cílem i výsledkem jednání všech zúčastněných osob získání daňového zvýhodnění, čemuž všechny okolnosti případu nasvědčují, je v zásadě nepodstatné, jestli stěžovatelka případně později (po převodu akcií) začala reálně vykonávat i určitou okrajovou ekonomickou činnost.</a:t>
            </a:r>
          </a:p>
          <a:p>
            <a:pPr marL="0" lvl="1" indent="0" algn="r">
              <a:buNone/>
            </a:pPr>
            <a:r>
              <a:rPr lang="cs-CZ" b="1" i="1" dirty="0"/>
              <a:t>rozsudek NSS </a:t>
            </a:r>
            <a:r>
              <a:rPr lang="pl-PL" b="1" i="1" dirty="0"/>
              <a:t>č. j. 6 </a:t>
            </a:r>
            <a:r>
              <a:rPr lang="pl-PL" b="1" i="1" dirty="0" err="1"/>
              <a:t>Afs</a:t>
            </a:r>
            <a:r>
              <a:rPr lang="pl-PL" b="1" i="1" dirty="0"/>
              <a:t> 376/2018 – 46 ze </a:t>
            </a:r>
            <a:r>
              <a:rPr lang="pl-PL" b="1" i="1" dirty="0" err="1"/>
              <a:t>dne</a:t>
            </a:r>
            <a:r>
              <a:rPr lang="pl-PL" b="1" i="1" dirty="0"/>
              <a:t> 14. </a:t>
            </a:r>
            <a:r>
              <a:rPr lang="pl-PL" b="1" i="1" dirty="0" err="1"/>
              <a:t>listopadu</a:t>
            </a:r>
            <a:r>
              <a:rPr lang="pl-PL" b="1" i="1" dirty="0"/>
              <a:t> 2019</a:t>
            </a:r>
            <a:endParaRPr lang="cs-CZ" b="1" i="1" dirty="0"/>
          </a:p>
          <a:p>
            <a:pPr marL="0" lvl="1" indent="0" algn="just">
              <a:buNone/>
            </a:pPr>
            <a:endParaRPr lang="cs-CZ" dirty="0"/>
          </a:p>
          <a:p>
            <a:pPr mar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AD09CB8-6D69-4245-A58E-79B10A8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7. Rozsudek „</a:t>
            </a:r>
            <a:r>
              <a:rPr lang="cs-CZ" dirty="0" err="1"/>
              <a:t>ZexeZ</a:t>
            </a:r>
            <a:r>
              <a:rPr lang="cs-CZ" dirty="0"/>
              <a:t> kapitálová “ </a:t>
            </a:r>
          </a:p>
        </p:txBody>
      </p:sp>
    </p:spTree>
    <p:extLst>
      <p:ext uri="{BB962C8B-B14F-4D97-AF65-F5344CB8AC3E}">
        <p14:creationId xmlns:p14="http://schemas.microsoft.com/office/powerpoint/2010/main" val="4032068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100"/>
            <a:ext cx="10515600" cy="4465800"/>
          </a:xfrm>
        </p:spPr>
        <p:txBody>
          <a:bodyPr>
            <a:normAutofit fontScale="92500" lnSpcReduction="10000"/>
          </a:bodyPr>
          <a:lstStyle/>
          <a:p>
            <a:pPr marL="0" lvl="1" indent="0" algn="just">
              <a:buNone/>
            </a:pPr>
            <a:r>
              <a:rPr lang="cs-CZ" dirty="0"/>
              <a:t>Na základě výše popsaných okolností souvisejících s předmětnou emisí dluhopisů má Nejvyšší správní soud stejně jako krajský soud i správní orgány za to, že v posuzované věci byl naplněn objektivní i subjektivní prvek výše uvedeného testu zneužití práva. Jednalo se totiž o uzavřený kruh vzájemně časově a finančně bezprostředně souvisejících transakcí, při kterém se v podstatě jednalo pouze o uměle vytvořený koloběh vlastních finančních prostředků koncernu KOH‑I‑NOOR mezi účty dotčených společností a upisovatelů dluhopisů ve snaze získat daňovou výhodu v podobě snížení daňové povinnosti formou nákladových úroků z emitovaných dluhopisů. O těchto transakcích navíc rozhodovaly stejné osoby, které v nich vystupovaly jednou v pozici statutárních orgánů, podruhé příjemců půjček a potřetí jako upisovatelé dluhopisů. Ve statutárních orgánech stěžovatele, jakož i mateřské společnosti KOH‑I‑NOOR holding a. s. totiž vystupovali v různých obměnách Ing. Vlastislav Bříza, Ing. David Bříza, MBA a PhDr. Ing. Vlastislav Bříza, Ph.D., kteří byli jedinými upisovateli dluhopisů a současně byli i těmi, kdo rozhodoval o snížení základního kapitálu KOH‑I‑NOOR holding a. s., o emisi dluhopisů a o půjčkách, které jim KOH‑I‑NOOR holding, a.s. jakožto upisovatelům dluhopisů poskytla.</a:t>
            </a:r>
          </a:p>
          <a:p>
            <a:pPr marL="0" lvl="1" indent="0" algn="r">
              <a:buNone/>
            </a:pPr>
            <a:r>
              <a:rPr lang="pl-PL" b="1" i="1" dirty="0" err="1"/>
              <a:t>rozsudek</a:t>
            </a:r>
            <a:r>
              <a:rPr lang="pl-PL" b="1" i="1" dirty="0"/>
              <a:t> NSS č. j. 4 </a:t>
            </a:r>
            <a:r>
              <a:rPr lang="pl-PL" b="1" i="1" dirty="0" err="1"/>
              <a:t>Afs</a:t>
            </a:r>
            <a:r>
              <a:rPr lang="pl-PL" b="1" i="1" dirty="0"/>
              <a:t> 376/2021 – 60 ze </a:t>
            </a:r>
            <a:r>
              <a:rPr lang="pl-PL" b="1" i="1" dirty="0" err="1"/>
              <a:t>dne</a:t>
            </a:r>
            <a:r>
              <a:rPr lang="pl-PL" b="1" i="1" dirty="0"/>
              <a:t> 31. </a:t>
            </a:r>
            <a:r>
              <a:rPr lang="pl-PL" b="1" i="1" dirty="0" err="1"/>
              <a:t>května</a:t>
            </a:r>
            <a:r>
              <a:rPr lang="pl-PL" b="1" i="1" dirty="0"/>
              <a:t> 2022</a:t>
            </a:r>
            <a:endParaRPr lang="cs-CZ" b="1" i="1" dirty="0"/>
          </a:p>
          <a:p>
            <a:pPr marL="0" lvl="1" indent="0" algn="just">
              <a:buNone/>
            </a:pPr>
            <a:endParaRPr lang="cs-CZ" dirty="0"/>
          </a:p>
          <a:p>
            <a:pPr mar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AD09CB8-6D69-4245-A58E-79B10A8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8. Rozsudek </a:t>
            </a:r>
            <a:r>
              <a:rPr lang="cs-CZ" sz="3200" dirty="0"/>
              <a:t>„KOH‑I‑NOOR HARDTMUTH a.s. 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7045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099"/>
            <a:ext cx="10515600" cy="481969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dirty="0"/>
              <a:t>Předmětem sporu bylo posouzení otázky, zda došlo ke zneužití práva žalobcem, neboť ten nejdříve snížil svá aktiva o cca 9 000 000 Kč (skrze výplaty </a:t>
            </a:r>
            <a:r>
              <a:rPr lang="cs-CZ" dirty="0" err="1"/>
              <a:t>pen</a:t>
            </a:r>
            <a:r>
              <a:rPr lang="cs-CZ" dirty="0"/>
              <a:t>. prostředků) a následně emitoval dluhopisy v hodnotě 10 000 000 Kč, přičemž upisovateli byly osoby s ním zpřísněné (jednatelé žalobce, případně rodinní příslušníci). Z vyplacených úrokových výnosů z dluhopisů následně nesrazil daň v souladu s ustanovením § 36 odst. 2 písm. a) zákona č. 586/1992 Sb., o daních z příjmů, ve znění pozdějších předpisů. Získal tak daňovou výhodu nezdaněného příjmu plynoucího spojeným osobám z vydaného dluhopisu, a to využitím zaokrouhlení srážkové daně dle ustanovení § 36 odst. 3 zákona o dani z příjmu, ve znění účinném do dne 31. 12. 2012.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dirty="0"/>
              <a:t>Krajský soud uzavřel, že jednání žalobce naplnilo požadavky testu zneužití práva, jak ho definovala judikatura Soudního dvora Evropské unie a judikatura správních soudů. Byly zde dány objektivní okolnosti, podle kterých sice byly splněny všechny zákonem předvídané podmínky z formálního hlediska, avšak chování žalobce nenaplnilo zákonem předvídaný účel. Kromě toho byl splněn i subjektivní prvek, jelikož nebyl zjištěn žádný jiný hlavní cíl transakcí, než je daňová výhoda, k jejímuž získání byly uměle vytvořeny podmínky. Bez daňového zvýhodnění, které žalobce resp. upisovatelé/jednatelé (personálně propojené osoby) dosáhli, by emise dluhopisů pozbyla jakýkoli ekonomický smysl.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dirty="0"/>
              <a:t>NSS kasační stížnost zamítl.</a:t>
            </a:r>
          </a:p>
          <a:p>
            <a:pPr marL="0" indent="0" algn="r">
              <a:buNone/>
            </a:pPr>
            <a:r>
              <a:rPr lang="cs-CZ" b="1" i="1" dirty="0"/>
              <a:t>rozsudek NSS č. j. 1 </a:t>
            </a:r>
            <a:r>
              <a:rPr lang="cs-CZ" b="1" i="1" dirty="0" err="1"/>
              <a:t>Afs</a:t>
            </a:r>
            <a:r>
              <a:rPr lang="cs-CZ" b="1" i="1" dirty="0"/>
              <a:t> 103/2022 – 36 ze dne 30. září 2022</a:t>
            </a:r>
          </a:p>
          <a:p>
            <a:pPr mar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AD09CB8-6D69-4245-A58E-79B10A8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9. Rozsudek „VODASERVIS“</a:t>
            </a:r>
          </a:p>
        </p:txBody>
      </p:sp>
    </p:spTree>
    <p:extLst>
      <p:ext uri="{BB962C8B-B14F-4D97-AF65-F5344CB8AC3E}">
        <p14:creationId xmlns:p14="http://schemas.microsoft.com/office/powerpoint/2010/main" val="3837034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099"/>
            <a:ext cx="10515600" cy="481969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+mn-lt"/>
              </a:rPr>
              <a:t>Lze tedy shrnout, že jsou‑li vzaty v úvahu specifické okolnosti posuzované věci, především propojenost osob, pak hlavním rozdílem zvoleného způsobu transformace podnikání z fyzické na právnickou osobu společně se zvoleným způsobem jejího financování oproti ostatním v úvahu připadajícím způsobům transformace a financování jsou právě daňové výhody spojené s financováním formou emise korunových dluhopisů. Absence ekonomicky racionálně zdůvodnitelného smyslu tohoto způsobu financování vede k závěru, že převažujícím účelem volby tohoto způsobu financování bylo právě získání daňových výhod.</a:t>
            </a:r>
            <a:endParaRPr lang="cs-CZ" b="1" i="1" dirty="0">
              <a:latin typeface="+mn-lt"/>
            </a:endParaRPr>
          </a:p>
          <a:p>
            <a:pPr marL="0" indent="0" algn="r">
              <a:buNone/>
            </a:pPr>
            <a:endParaRPr lang="cs-CZ" b="1" i="1" dirty="0"/>
          </a:p>
          <a:p>
            <a:pPr marL="0" indent="0" algn="r">
              <a:buNone/>
            </a:pPr>
            <a:r>
              <a:rPr lang="cs-CZ" b="1" i="1" dirty="0"/>
              <a:t>rozsudek NSS č. j. </a:t>
            </a:r>
            <a:r>
              <a:rPr lang="pl-PL" b="1" i="1" dirty="0"/>
              <a:t>7 </a:t>
            </a:r>
            <a:r>
              <a:rPr lang="pl-PL" b="1" i="1" dirty="0" err="1"/>
              <a:t>Afs</a:t>
            </a:r>
            <a:r>
              <a:rPr lang="pl-PL" b="1" i="1" dirty="0"/>
              <a:t> 175/2022 – 37 ze </a:t>
            </a:r>
            <a:r>
              <a:rPr lang="pl-PL" b="1" i="1" dirty="0" err="1"/>
              <a:t>dne</a:t>
            </a:r>
            <a:r>
              <a:rPr lang="pl-PL" b="1" i="1" dirty="0"/>
              <a:t> 21. </a:t>
            </a:r>
            <a:r>
              <a:rPr lang="pl-PL" b="1" i="1" dirty="0" err="1"/>
              <a:t>prosince</a:t>
            </a:r>
            <a:r>
              <a:rPr lang="pl-PL" b="1" i="1" dirty="0"/>
              <a:t> 2022</a:t>
            </a:r>
            <a:endParaRPr lang="cs-CZ" b="1" i="1" dirty="0"/>
          </a:p>
          <a:p>
            <a:pPr mar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AD09CB8-6D69-4245-A58E-79B10A8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10. Rozsudek „</a:t>
            </a:r>
            <a:r>
              <a:rPr lang="cs-CZ" dirty="0" err="1"/>
              <a:t>Bozadziev</a:t>
            </a:r>
            <a:r>
              <a:rPr lang="cs-CZ" dirty="0"/>
              <a:t> s.r.o. “</a:t>
            </a:r>
          </a:p>
        </p:txBody>
      </p:sp>
    </p:spTree>
    <p:extLst>
      <p:ext uri="{BB962C8B-B14F-4D97-AF65-F5344CB8AC3E}">
        <p14:creationId xmlns:p14="http://schemas.microsoft.com/office/powerpoint/2010/main" val="28558800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099"/>
            <a:ext cx="10515600" cy="48196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Krajský soud proto správně uzavřel, že žalovaný prokázal naplnění objektivního i subjektivního kritéria zneužití práva, resp. že prokázal úmyslné získání daňového zvýhodnění v rozporu s účelem zákona o daních z příjmů. Stěžovatelce se tento závěr nepodařilo zpochybnit. Na tom nic nemění ani namítaná stěžovatelčina dobrá víra v zákonnost rad odborníků z oblasti práva a daní ani její údajný postup s péčí řádného hospodáře. Relevantní není ani nynější údajná akceschopnost a konkurenceschopnost stěžovatelky.</a:t>
            </a:r>
          </a:p>
          <a:p>
            <a:pPr marL="0" indent="0" algn="r">
              <a:buNone/>
            </a:pPr>
            <a:endParaRPr lang="cs-CZ" b="1" i="1" dirty="0"/>
          </a:p>
          <a:p>
            <a:pPr marL="0" indent="0" algn="r">
              <a:buNone/>
            </a:pPr>
            <a:r>
              <a:rPr lang="cs-CZ" b="1" i="1"/>
              <a:t>rozsudek </a:t>
            </a:r>
            <a:r>
              <a:rPr lang="cs-CZ" b="1" i="1" dirty="0"/>
              <a:t>NSS č. j. </a:t>
            </a:r>
            <a:r>
              <a:rPr lang="nl-NL" b="1" i="1" dirty="0"/>
              <a:t>10 </a:t>
            </a:r>
            <a:r>
              <a:rPr lang="nl-NL" b="1" i="1" dirty="0" err="1"/>
              <a:t>Afs</a:t>
            </a:r>
            <a:r>
              <a:rPr lang="nl-NL" b="1" i="1" dirty="0"/>
              <a:t> 272/2021 – 85 ze </a:t>
            </a:r>
            <a:r>
              <a:rPr lang="nl-NL" b="1" i="1" dirty="0" err="1"/>
              <a:t>dne</a:t>
            </a:r>
            <a:r>
              <a:rPr lang="nl-NL" b="1" i="1" dirty="0"/>
              <a:t> 8. </a:t>
            </a:r>
            <a:r>
              <a:rPr lang="nl-NL" b="1" i="1" dirty="0" err="1"/>
              <a:t>června</a:t>
            </a:r>
            <a:r>
              <a:rPr lang="nl-NL" b="1" i="1" dirty="0"/>
              <a:t> 2023</a:t>
            </a:r>
            <a:endParaRPr lang="cs-CZ" b="1" i="1" dirty="0"/>
          </a:p>
          <a:p>
            <a:pPr marL="0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AD09CB8-6D69-4245-A58E-79B10A8E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1013374" cy="1325563"/>
          </a:xfrm>
        </p:spPr>
        <p:txBody>
          <a:bodyPr/>
          <a:lstStyle/>
          <a:p>
            <a:r>
              <a:rPr lang="cs-CZ" dirty="0"/>
              <a:t>11. Rozsudek „SENESI“</a:t>
            </a:r>
          </a:p>
        </p:txBody>
      </p:sp>
    </p:spTree>
    <p:extLst>
      <p:ext uri="{BB962C8B-B14F-4D97-AF65-F5344CB8AC3E}">
        <p14:creationId xmlns:p14="http://schemas.microsoft.com/office/powerpoint/2010/main" val="9103400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675374" cy="1325563"/>
          </a:xfrm>
        </p:spPr>
        <p:txBody>
          <a:bodyPr/>
          <a:lstStyle/>
          <a:p>
            <a:r>
              <a:rPr lang="cs-CZ" dirty="0"/>
              <a:t>3. Základní principy správy daní (§ 9 DŘ)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neveřejnosti a mlčenlivosti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výjimka z obecné dispozice čl. 38 odst. 2 Listiny</a:t>
            </a:r>
          </a:p>
          <a:p>
            <a:pPr>
              <a:spcBef>
                <a:spcPct val="30000"/>
              </a:spcBef>
            </a:pPr>
            <a:endParaRPr lang="cs-CZ" b="1" dirty="0"/>
          </a:p>
          <a:p>
            <a:pPr>
              <a:spcBef>
                <a:spcPct val="30000"/>
              </a:spcBef>
            </a:pPr>
            <a:r>
              <a:rPr lang="cs-CZ" b="1" dirty="0"/>
              <a:t>princip oficiality a princip vyhledávací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tam, kde neplatí princip dispoziční</a:t>
            </a:r>
          </a:p>
          <a:p>
            <a:pPr>
              <a:spcBef>
                <a:spcPct val="30000"/>
              </a:spcBef>
            </a:pPr>
            <a:endParaRPr lang="cs-CZ" b="1" dirty="0"/>
          </a:p>
          <a:p>
            <a:pPr>
              <a:spcBef>
                <a:spcPct val="30000"/>
              </a:spcBef>
            </a:pPr>
            <a:r>
              <a:rPr lang="cs-CZ" b="1" dirty="0"/>
              <a:t>princip zpracovávání údajů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limitován cílem správy daní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7632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Související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materiální pravdy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92 odst. 2 daňového řádu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princip zákazu převodu daňové povinnosti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241 daňového řádu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výjimka – zajištění daně (ručení, zástavní právo)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princip priority jednání daňového subjektu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28 odst. 6 daňového řádu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79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Obecně k principům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dirty="0">
                <a:solidFill>
                  <a:srgbClr val="D22D40"/>
                </a:solidFill>
              </a:rPr>
              <a:t>Právní pravidla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51B0090-9869-4E51-A34A-13090249B0AA}"/>
              </a:ext>
            </a:extLst>
          </p:cNvPr>
          <p:cNvSpPr/>
          <p:nvPr/>
        </p:nvSpPr>
        <p:spPr>
          <a:xfrm>
            <a:off x="838200" y="1923803"/>
            <a:ext cx="10515600" cy="359208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591BDF-D852-4A67-B34F-1A8B87AA3BF5}"/>
              </a:ext>
            </a:extLst>
          </p:cNvPr>
          <p:cNvSpPr/>
          <p:nvPr/>
        </p:nvSpPr>
        <p:spPr>
          <a:xfrm>
            <a:off x="3143470" y="1996241"/>
            <a:ext cx="8164057" cy="3444517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D5DA676-EC50-4870-88A4-D8459AF2C430}"/>
              </a:ext>
            </a:extLst>
          </p:cNvPr>
          <p:cNvSpPr txBox="1"/>
          <p:nvPr/>
        </p:nvSpPr>
        <p:spPr>
          <a:xfrm>
            <a:off x="3143470" y="3136612"/>
            <a:ext cx="8164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Gill Sans MT" panose="020B0502020104020203" pitchFamily="34" charset="-18"/>
                <a:cs typeface="Arial" panose="020B0604020202020204" pitchFamily="34" charset="0"/>
              </a:rPr>
              <a:t>Právní normy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B8BBA59-34A1-439C-83D3-3410879F0FCE}"/>
              </a:ext>
            </a:extLst>
          </p:cNvPr>
          <p:cNvSpPr/>
          <p:nvPr/>
        </p:nvSpPr>
        <p:spPr>
          <a:xfrm>
            <a:off x="886874" y="1997586"/>
            <a:ext cx="2198305" cy="3444517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2B96B06-11B3-4B1B-B9B0-E073347BF841}"/>
              </a:ext>
            </a:extLst>
          </p:cNvPr>
          <p:cNvSpPr txBox="1"/>
          <p:nvPr/>
        </p:nvSpPr>
        <p:spPr>
          <a:xfrm>
            <a:off x="945165" y="2890391"/>
            <a:ext cx="20865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Gill Sans MT" panose="020B0502020104020203" pitchFamily="34" charset="-18"/>
                <a:cs typeface="Arial" panose="020B0604020202020204" pitchFamily="34" charset="0"/>
              </a:rPr>
              <a:t>Právní principy</a:t>
            </a:r>
          </a:p>
        </p:txBody>
      </p:sp>
    </p:spTree>
    <p:extLst>
      <p:ext uri="{BB962C8B-B14F-4D97-AF65-F5344CB8AC3E}">
        <p14:creationId xmlns:p14="http://schemas.microsoft.com/office/powerpoint/2010/main" val="3681322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Související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princip ochrany dobré víry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 odst. 3 správního řádu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presumpce správnosti veřejnoprávních aktů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princip veřejného zájmu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§ 2 odst. 4 správního řádu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rovnováha veřejného zájmu společnosti a požadavku na ochranu základních práv osob zúčastněných na správě daní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při správě daní veřejný zájem primárně vymezen cílem správy daní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518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Charakter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spcBef>
                <a:spcPct val="30000"/>
              </a:spcBef>
              <a:buFont typeface="+mj-lt"/>
              <a:buAutoNum type="alphaUcPeriod"/>
            </a:pPr>
            <a:r>
              <a:rPr lang="cs-CZ" dirty="0"/>
              <a:t>Pojem a účel daňového řízení</a:t>
            </a:r>
          </a:p>
          <a:p>
            <a:pPr marL="514350" indent="-514350">
              <a:spcBef>
                <a:spcPct val="30000"/>
              </a:spcBef>
              <a:buFont typeface="+mj-lt"/>
              <a:buAutoNum type="alphaUcPeriod"/>
            </a:pPr>
            <a:r>
              <a:rPr lang="cs-CZ" dirty="0"/>
              <a:t>Subjekty a předmět daňového řízení</a:t>
            </a:r>
          </a:p>
          <a:p>
            <a:pPr marL="514350" indent="-514350">
              <a:spcBef>
                <a:spcPct val="30000"/>
              </a:spcBef>
              <a:buFont typeface="+mj-lt"/>
              <a:buAutoNum type="alphaUcPeriod"/>
            </a:pPr>
            <a:r>
              <a:rPr lang="cs-CZ" dirty="0"/>
              <a:t>Charakter daňového řízení</a:t>
            </a:r>
          </a:p>
          <a:p>
            <a:pPr marL="514350" indent="-514350">
              <a:spcBef>
                <a:spcPct val="30000"/>
              </a:spcBef>
              <a:buFont typeface="+mj-lt"/>
              <a:buAutoNum type="alphaUcPeriod"/>
            </a:pPr>
            <a:r>
              <a:rPr lang="cs-CZ" dirty="0"/>
              <a:t>Nalézací a platební rovina</a:t>
            </a:r>
          </a:p>
          <a:p>
            <a:pPr marL="514350" indent="-514350">
              <a:spcBef>
                <a:spcPct val="30000"/>
              </a:spcBef>
              <a:buFont typeface="+mj-lt"/>
              <a:buAutoNum type="alphaUcPeriod"/>
            </a:pPr>
            <a:r>
              <a:rPr lang="cs-CZ" dirty="0"/>
              <a:t>Začátek a konec daňového 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003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Pojem a účel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dirty="0"/>
              <a:t>daňové řízení x správa daní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dirty="0"/>
              <a:t>daňové řízení (§ 134 DŘ)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soubor dílčích řízení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dirty="0"/>
              <a:t>účel daňového řízení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naplnit cíl správy daní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8267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Subjekty a předmět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subjekty daňového řízení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správce daně (úřední osoby)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osoby zúčastněné na správě daní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účastníci daňového řízení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daňový řád nepoužívá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typické vztahy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správce daně – daňový subjekt (poplatník, plátce)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správce daně – plátce daně – poplatník </a:t>
            </a:r>
          </a:p>
          <a:p>
            <a:pPr>
              <a:spcBef>
                <a:spcPct val="30000"/>
              </a:spcBef>
            </a:pPr>
            <a:r>
              <a:rPr lang="cs-CZ" b="1" dirty="0"/>
              <a:t>předmět daňového řízení 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daň (zdaňovací období x jednorázová)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78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Charakter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</a:pPr>
            <a:r>
              <a:rPr lang="cs-CZ" dirty="0"/>
              <a:t>realizace příjmů do veřejných rozpočtů 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dirty="0"/>
              <a:t>vrchnostenský aspekt je až druhořadý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dirty="0"/>
              <a:t>daňové řízení je řízení „složené“ 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skládá se podle okolností z dílčích řízení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úsek, v němž je možné provádět dílčí řízení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6702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Nalézací a platební rovina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35</a:t>
            </a:fld>
            <a:endParaRPr lang="cs-CZ"/>
          </a:p>
        </p:txBody>
      </p:sp>
      <p:sp>
        <p:nvSpPr>
          <p:cNvPr id="25" name="Zástupný obsah 2">
            <a:extLst>
              <a:ext uri="{FF2B5EF4-FFF2-40B4-BE49-F238E27FC236}">
                <a16:creationId xmlns:a16="http://schemas.microsoft.com/office/drawing/2014/main" id="{D94A62CA-B3C6-4FBD-A8E4-EF7BB336A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4A51BD02-008F-401C-A015-591221675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1213338"/>
            <a:ext cx="4032573" cy="4303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800" dirty="0">
              <a:latin typeface="Gill Sans MT" panose="020B0502020104020203" pitchFamily="34" charset="-1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Nalézací rovina</a:t>
            </a:r>
          </a:p>
        </p:txBody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DA0AD3B4-2D70-4481-9421-501829133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072" y="1608038"/>
            <a:ext cx="2089150" cy="5969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400">
              <a:latin typeface="Gill Sans MT" panose="020B0502020104020203" pitchFamily="34" charset="-18"/>
            </a:endParaRPr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087AB81F-10D3-426B-BAFD-B4F696646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698" y="1213338"/>
            <a:ext cx="6194102" cy="43032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600" dirty="0">
              <a:latin typeface="Gill Sans MT" panose="020B0502020104020203" pitchFamily="34" charset="-1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Platební rovina</a:t>
            </a:r>
          </a:p>
        </p:txBody>
      </p:sp>
      <p:sp>
        <p:nvSpPr>
          <p:cNvPr id="29" name="Rectangle 12">
            <a:extLst>
              <a:ext uri="{FF2B5EF4-FFF2-40B4-BE49-F238E27FC236}">
                <a16:creationId xmlns:a16="http://schemas.microsoft.com/office/drawing/2014/main" id="{1C1A62BC-9798-4CE7-9D80-5EE1815BC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163" y="3357463"/>
            <a:ext cx="3421783" cy="1237263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Doměřovací řízení</a:t>
            </a:r>
          </a:p>
        </p:txBody>
      </p:sp>
      <p:sp>
        <p:nvSpPr>
          <p:cNvPr id="30" name="Rectangle 13">
            <a:extLst>
              <a:ext uri="{FF2B5EF4-FFF2-40B4-BE49-F238E27FC236}">
                <a16:creationId xmlns:a16="http://schemas.microsoft.com/office/drawing/2014/main" id="{3B632D11-7636-418F-A59A-81F867ED7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164" y="1904301"/>
            <a:ext cx="3421782" cy="1237263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Vyměřovací řízení</a:t>
            </a:r>
          </a:p>
        </p:txBody>
      </p:sp>
      <p:sp>
        <p:nvSpPr>
          <p:cNvPr id="31" name="Rectangle 14">
            <a:extLst>
              <a:ext uri="{FF2B5EF4-FFF2-40B4-BE49-F238E27FC236}">
                <a16:creationId xmlns:a16="http://schemas.microsoft.com/office/drawing/2014/main" id="{06BEB8A3-B055-4327-A516-0BB50511A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073" y="1753623"/>
            <a:ext cx="2514631" cy="574675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Vybírání</a:t>
            </a:r>
          </a:p>
        </p:txBody>
      </p:sp>
      <p:sp>
        <p:nvSpPr>
          <p:cNvPr id="32" name="Rectangle 21">
            <a:extLst>
              <a:ext uri="{FF2B5EF4-FFF2-40B4-BE49-F238E27FC236}">
                <a16:creationId xmlns:a16="http://schemas.microsoft.com/office/drawing/2014/main" id="{E9F8F4AC-90A5-43B8-BB1A-DFB72F4D4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1462" y="2446006"/>
            <a:ext cx="2514631" cy="504825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Evidence</a:t>
            </a:r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FEBDEC11-1443-490B-B159-DD6DA613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473" y="3068538"/>
            <a:ext cx="2514631" cy="1944688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Zajištění</a:t>
            </a: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4A5AEF2D-349E-4B83-B2A2-DFA2A095C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2895" y="4397450"/>
            <a:ext cx="2265785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Ručení a finanční záruka</a:t>
            </a:r>
          </a:p>
        </p:txBody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5D167736-468C-4B36-85F0-64EBACEC5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196" y="3360549"/>
            <a:ext cx="2265785" cy="4175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Zajišťovací příkaz </a:t>
            </a:r>
          </a:p>
        </p:txBody>
      </p:sp>
      <p:sp>
        <p:nvSpPr>
          <p:cNvPr id="36" name="Rectangle 26">
            <a:extLst>
              <a:ext uri="{FF2B5EF4-FFF2-40B4-BE49-F238E27FC236}">
                <a16:creationId xmlns:a16="http://schemas.microsoft.com/office/drawing/2014/main" id="{4CA2F6AC-05DD-4EE6-8FE6-954C60915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196" y="3873616"/>
            <a:ext cx="2265785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Zástavní právo</a:t>
            </a:r>
          </a:p>
        </p:txBody>
      </p:sp>
      <p:sp>
        <p:nvSpPr>
          <p:cNvPr id="37" name="Rectangle 28">
            <a:extLst>
              <a:ext uri="{FF2B5EF4-FFF2-40B4-BE49-F238E27FC236}">
                <a16:creationId xmlns:a16="http://schemas.microsoft.com/office/drawing/2014/main" id="{BF546F75-7E06-4775-A9DF-B8C9FE035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479" y="1753623"/>
            <a:ext cx="2633358" cy="3259601"/>
          </a:xfrm>
          <a:prstGeom prst="rect">
            <a:avLst/>
          </a:prstGeom>
          <a:solidFill>
            <a:srgbClr val="D22D4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>
                <a:latin typeface="Gill Sans MT" panose="020B0502020104020203" pitchFamily="34" charset="-18"/>
              </a:rPr>
              <a:t>Vymáhání</a:t>
            </a:r>
          </a:p>
        </p:txBody>
      </p:sp>
      <p:sp>
        <p:nvSpPr>
          <p:cNvPr id="38" name="Rectangle 30">
            <a:extLst>
              <a:ext uri="{FF2B5EF4-FFF2-40B4-BE49-F238E27FC236}">
                <a16:creationId xmlns:a16="http://schemas.microsoft.com/office/drawing/2014/main" id="{3B3F90D6-3A72-4BA2-9B67-C825CF449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0230" y="2127595"/>
            <a:ext cx="2345317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Soudním exekutorem</a:t>
            </a:r>
          </a:p>
        </p:txBody>
      </p:sp>
      <p:sp>
        <p:nvSpPr>
          <p:cNvPr id="39" name="Rectangle 31">
            <a:extLst>
              <a:ext uri="{FF2B5EF4-FFF2-40B4-BE49-F238E27FC236}">
                <a16:creationId xmlns:a16="http://schemas.microsoft.com/office/drawing/2014/main" id="{112E816C-0736-4597-9D15-357C40692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0229" y="2789561"/>
            <a:ext cx="2345317" cy="419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Daňovou exekucí</a:t>
            </a:r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BAF884A8-B3FC-4B96-8F2A-A0268958B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0793" y="3482263"/>
            <a:ext cx="2345317" cy="4175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Přihlášením do veřejné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dražby</a:t>
            </a:r>
          </a:p>
        </p:txBody>
      </p:sp>
      <p:sp>
        <p:nvSpPr>
          <p:cNvPr id="41" name="Rectangle 33">
            <a:extLst>
              <a:ext uri="{FF2B5EF4-FFF2-40B4-BE49-F238E27FC236}">
                <a16:creationId xmlns:a16="http://schemas.microsoft.com/office/drawing/2014/main" id="{AF139AAB-80B3-4222-9A59-63328170C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0793" y="4197363"/>
            <a:ext cx="2345317" cy="4175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Uplatněním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050" dirty="0">
                <a:latin typeface="Gill Sans MT" panose="020B0502020104020203" pitchFamily="34" charset="-18"/>
              </a:rPr>
              <a:t>v </a:t>
            </a:r>
            <a:r>
              <a:rPr lang="cs-CZ" sz="1050" dirty="0" err="1">
                <a:latin typeface="Gill Sans MT" panose="020B0502020104020203" pitchFamily="34" charset="-18"/>
              </a:rPr>
              <a:t>insolvenčním</a:t>
            </a:r>
            <a:r>
              <a:rPr lang="cs-CZ" sz="1050" dirty="0">
                <a:latin typeface="Gill Sans MT" panose="020B0502020104020203" pitchFamily="34" charset="-18"/>
              </a:rPr>
              <a:t> řízení</a:t>
            </a:r>
          </a:p>
        </p:txBody>
      </p:sp>
      <p:sp>
        <p:nvSpPr>
          <p:cNvPr id="42" name="Rectangle 58">
            <a:extLst>
              <a:ext uri="{FF2B5EF4-FFF2-40B4-BE49-F238E27FC236}">
                <a16:creationId xmlns:a16="http://schemas.microsoft.com/office/drawing/2014/main" id="{506E70FA-7551-4EE2-ADA5-6FC1A3056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162" y="4704397"/>
            <a:ext cx="3421783" cy="766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600" dirty="0">
                <a:solidFill>
                  <a:schemeClr val="tx1"/>
                </a:solidFill>
                <a:latin typeface="Gill Sans MT" panose="020B0502020104020203" pitchFamily="34" charset="-18"/>
              </a:rPr>
              <a:t>Nalézací řízení je ukončeno uplynutím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1600" dirty="0">
                <a:solidFill>
                  <a:schemeClr val="tx1"/>
                </a:solidFill>
                <a:latin typeface="Gill Sans MT" panose="020B0502020104020203" pitchFamily="34" charset="-18"/>
              </a:rPr>
              <a:t>lhůty pro stanovení daně</a:t>
            </a:r>
          </a:p>
        </p:txBody>
      </p:sp>
      <p:sp>
        <p:nvSpPr>
          <p:cNvPr id="43" name="Rectangle 59">
            <a:extLst>
              <a:ext uri="{FF2B5EF4-FFF2-40B4-BE49-F238E27FC236}">
                <a16:creationId xmlns:a16="http://schemas.microsoft.com/office/drawing/2014/main" id="{D8B16FEB-79DD-46FF-85AB-8184DE2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8474" y="5102097"/>
            <a:ext cx="5481364" cy="3571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sz="1600" dirty="0">
                <a:solidFill>
                  <a:schemeClr val="tx1"/>
                </a:solidFill>
                <a:latin typeface="Gill Sans MT" panose="020B0502020104020203" pitchFamily="34" charset="-18"/>
              </a:rPr>
              <a:t>Placení daní je ukončeno uplynutím lhůty pro placení daně</a:t>
            </a:r>
            <a:endParaRPr lang="cs-CZ" sz="11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85028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Začátek a konec daňového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30000"/>
              </a:spcBef>
            </a:pPr>
            <a:r>
              <a:rPr lang="cs-CZ" b="1" dirty="0"/>
              <a:t>začátek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 § 91 odst. 1 DŘ</a:t>
            </a:r>
          </a:p>
          <a:p>
            <a:pPr lvl="1"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formální konec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 rovině nalézací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 rovině platební</a:t>
            </a:r>
          </a:p>
          <a:p>
            <a:pPr>
              <a:spcBef>
                <a:spcPct val="30000"/>
              </a:spcBef>
            </a:pPr>
            <a:endParaRPr lang="cs-CZ" dirty="0"/>
          </a:p>
          <a:p>
            <a:pPr>
              <a:spcBef>
                <a:spcPct val="30000"/>
              </a:spcBef>
            </a:pPr>
            <a:r>
              <a:rPr lang="cs-CZ" b="1" dirty="0"/>
              <a:t>materiální konec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 rovině nalézací</a:t>
            </a:r>
          </a:p>
          <a:p>
            <a:pPr lvl="1">
              <a:spcBef>
                <a:spcPct val="30000"/>
              </a:spcBef>
            </a:pPr>
            <a:r>
              <a:rPr lang="cs-CZ" dirty="0"/>
              <a:t>v rovině platební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4131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Obecně k principům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51B0090-9869-4E51-A34A-13090249B0AA}"/>
              </a:ext>
            </a:extLst>
          </p:cNvPr>
          <p:cNvSpPr/>
          <p:nvPr/>
        </p:nvSpPr>
        <p:spPr>
          <a:xfrm>
            <a:off x="838200" y="1340769"/>
            <a:ext cx="10515600" cy="4175118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96F1697-3190-442B-BD6C-C0F756B46D2F}"/>
              </a:ext>
            </a:extLst>
          </p:cNvPr>
          <p:cNvSpPr txBox="1"/>
          <p:nvPr/>
        </p:nvSpPr>
        <p:spPr>
          <a:xfrm>
            <a:off x="2495600" y="1340769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Principy daňového práva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591BDF-D852-4A67-B34F-1A8B87AA3BF5}"/>
              </a:ext>
            </a:extLst>
          </p:cNvPr>
          <p:cNvSpPr/>
          <p:nvPr/>
        </p:nvSpPr>
        <p:spPr>
          <a:xfrm>
            <a:off x="1812022" y="2046914"/>
            <a:ext cx="8724550" cy="329687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D5DA676-EC50-4870-88A4-D8459AF2C430}"/>
              </a:ext>
            </a:extLst>
          </p:cNvPr>
          <p:cNvSpPr txBox="1"/>
          <p:nvPr/>
        </p:nvSpPr>
        <p:spPr>
          <a:xfrm>
            <a:off x="2495600" y="263691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Principy správy daní</a:t>
            </a:r>
          </a:p>
        </p:txBody>
      </p:sp>
    </p:spTree>
    <p:extLst>
      <p:ext uri="{BB962C8B-B14F-4D97-AF65-F5344CB8AC3E}">
        <p14:creationId xmlns:p14="http://schemas.microsoft.com/office/powerpoint/2010/main" val="417341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Principy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princip „</a:t>
            </a:r>
            <a:r>
              <a:rPr lang="cs-CZ" b="1" dirty="0" err="1"/>
              <a:t>nullum</a:t>
            </a:r>
            <a:r>
              <a:rPr lang="cs-CZ" b="1" dirty="0"/>
              <a:t> </a:t>
            </a:r>
            <a:r>
              <a:rPr lang="cs-CZ" b="1" dirty="0" err="1"/>
              <a:t>tributum</a:t>
            </a:r>
            <a:r>
              <a:rPr lang="cs-CZ" b="1" dirty="0"/>
              <a:t> sine lege“</a:t>
            </a:r>
          </a:p>
          <a:p>
            <a:pPr lvl="1"/>
            <a:r>
              <a:rPr lang="cs-CZ" dirty="0"/>
              <a:t>čl. 11 odst. 5 Listiny základních práv a svobod</a:t>
            </a:r>
          </a:p>
          <a:p>
            <a:endParaRPr lang="cs-CZ" dirty="0"/>
          </a:p>
          <a:p>
            <a:r>
              <a:rPr lang="cs-CZ" b="1" dirty="0"/>
              <a:t>princip rozumného zdanění</a:t>
            </a:r>
          </a:p>
          <a:p>
            <a:pPr lvl="1"/>
            <a:r>
              <a:rPr lang="cs-CZ" dirty="0"/>
              <a:t>princip únosnosti a platební schopnosti</a:t>
            </a:r>
          </a:p>
          <a:p>
            <a:pPr lvl="1"/>
            <a:r>
              <a:rPr lang="cs-CZ" dirty="0"/>
              <a:t>zákaz rdousícího efektu</a:t>
            </a:r>
          </a:p>
          <a:p>
            <a:endParaRPr lang="cs-CZ" dirty="0"/>
          </a:p>
          <a:p>
            <a:r>
              <a:rPr lang="cs-CZ" b="1" dirty="0"/>
              <a:t>princip daňové spravedlnosti </a:t>
            </a:r>
          </a:p>
          <a:p>
            <a:pPr lvl="1"/>
            <a:r>
              <a:rPr lang="cs-CZ" dirty="0"/>
              <a:t>horizontální vs. vertikální</a:t>
            </a:r>
          </a:p>
          <a:p>
            <a:endParaRPr lang="cs-CZ" dirty="0"/>
          </a:p>
          <a:p>
            <a:r>
              <a:rPr lang="cs-CZ" b="1" dirty="0"/>
              <a:t>princip daňové solidarity</a:t>
            </a:r>
          </a:p>
          <a:p>
            <a:pPr lvl="1"/>
            <a:r>
              <a:rPr lang="cs-CZ" dirty="0"/>
              <a:t>solidarita bohatších s chudšími</a:t>
            </a:r>
          </a:p>
          <a:p>
            <a:pPr lvl="1"/>
            <a:r>
              <a:rPr lang="cs-CZ" dirty="0"/>
              <a:t>nucená solidarita poctivých s nepoctivými (zdanění hloupých)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106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Principy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princip jednoznačnosti a srozumitelnosti</a:t>
            </a:r>
          </a:p>
          <a:p>
            <a:pPr lvl="1"/>
            <a:r>
              <a:rPr lang="cs-CZ" dirty="0"/>
              <a:t>in </a:t>
            </a:r>
            <a:r>
              <a:rPr lang="cs-CZ" dirty="0" err="1"/>
              <a:t>dubio</a:t>
            </a:r>
            <a:r>
              <a:rPr lang="cs-CZ" dirty="0"/>
              <a:t> pro </a:t>
            </a:r>
            <a:r>
              <a:rPr lang="cs-CZ" dirty="0" err="1"/>
              <a:t>libertate</a:t>
            </a:r>
            <a:r>
              <a:rPr lang="cs-CZ" dirty="0"/>
              <a:t> (in </a:t>
            </a:r>
            <a:r>
              <a:rPr lang="cs-CZ" dirty="0" err="1"/>
              <a:t>dubio</a:t>
            </a:r>
            <a:r>
              <a:rPr lang="cs-CZ" dirty="0"/>
              <a:t> pro </a:t>
            </a:r>
            <a:r>
              <a:rPr lang="cs-CZ" dirty="0" err="1"/>
              <a:t>mitius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princip zákazu pravé retroaktivity</a:t>
            </a:r>
          </a:p>
          <a:p>
            <a:pPr lvl="1"/>
            <a:r>
              <a:rPr lang="cs-CZ" dirty="0"/>
              <a:t>pravá x nepravá retroaktivita</a:t>
            </a:r>
          </a:p>
          <a:p>
            <a:endParaRPr lang="cs-CZ" dirty="0"/>
          </a:p>
          <a:p>
            <a:r>
              <a:rPr lang="cs-CZ" b="1" dirty="0"/>
              <a:t>princip vyloučení duplicity zdanění (dvojího zdanění)</a:t>
            </a:r>
          </a:p>
          <a:p>
            <a:pPr lvl="1"/>
            <a:r>
              <a:rPr lang="cs-CZ" dirty="0"/>
              <a:t>právní x ekonomické dvojí zdanění</a:t>
            </a:r>
          </a:p>
          <a:p>
            <a:pPr lvl="1"/>
            <a:r>
              <a:rPr lang="cs-CZ" dirty="0"/>
              <a:t>vnitrostátní x mezinárodní dvojí zdanění</a:t>
            </a:r>
          </a:p>
          <a:p>
            <a:endParaRPr lang="cs-CZ" dirty="0"/>
          </a:p>
          <a:p>
            <a:r>
              <a:rPr lang="cs-CZ" b="1" dirty="0"/>
              <a:t>princip primárně fiskálního účelu zdanění</a:t>
            </a:r>
          </a:p>
          <a:p>
            <a:endParaRPr lang="cs-CZ" dirty="0"/>
          </a:p>
          <a:p>
            <a:r>
              <a:rPr lang="cs-CZ" b="1" dirty="0"/>
              <a:t>princip neutrálnosti (daňové neutrality)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76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Principy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princip právní jistoty</a:t>
            </a:r>
          </a:p>
          <a:p>
            <a:pPr lvl="1"/>
            <a:r>
              <a:rPr lang="cs-CZ" dirty="0"/>
              <a:t>princip legitimního očekávání</a:t>
            </a:r>
          </a:p>
          <a:p>
            <a:endParaRPr lang="cs-CZ" b="1" dirty="0"/>
          </a:p>
          <a:p>
            <a:r>
              <a:rPr lang="cs-CZ" b="1" dirty="0"/>
              <a:t>princip účinnosti daní</a:t>
            </a:r>
          </a:p>
          <a:p>
            <a:endParaRPr lang="cs-CZ" b="1" dirty="0"/>
          </a:p>
          <a:p>
            <a:r>
              <a:rPr lang="cs-CZ" b="1" dirty="0"/>
              <a:t>princip dobré správy (únosné administrativy)</a:t>
            </a:r>
          </a:p>
          <a:p>
            <a:endParaRPr lang="cs-CZ" b="1" dirty="0"/>
          </a:p>
          <a:p>
            <a:r>
              <a:rPr lang="cs-CZ" b="1" dirty="0"/>
              <a:t>princip funkční správy (věrohodnosti)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49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Základní principy správy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sz="3600" b="1" dirty="0"/>
              <a:t>funkce a význam základních principů</a:t>
            </a:r>
          </a:p>
          <a:p>
            <a:endParaRPr lang="cs-CZ" sz="3600" b="1" dirty="0"/>
          </a:p>
          <a:p>
            <a:r>
              <a:rPr lang="cs-CZ" sz="3600" b="1" dirty="0"/>
              <a:t>prameny</a:t>
            </a:r>
          </a:p>
          <a:p>
            <a:endParaRPr lang="cs-CZ" sz="3600" b="1" dirty="0"/>
          </a:p>
          <a:p>
            <a:endParaRPr lang="cs-CZ" sz="3600" b="1" dirty="0"/>
          </a:p>
          <a:p>
            <a:endParaRPr lang="cs-CZ" sz="3600" b="1" dirty="0"/>
          </a:p>
          <a:p>
            <a:r>
              <a:rPr lang="cs-CZ" sz="3600" b="1" dirty="0"/>
              <a:t>srovnání se správním řádem</a:t>
            </a:r>
          </a:p>
          <a:p>
            <a:pPr lvl="1"/>
            <a:r>
              <a:rPr lang="cs-CZ" sz="3200" dirty="0"/>
              <a:t>§ 2 až 8 správního řádu</a:t>
            </a:r>
          </a:p>
          <a:p>
            <a:pPr lvl="1"/>
            <a:r>
              <a:rPr lang="cs-CZ" sz="3200" dirty="0"/>
              <a:t>§ 177 odst. 1 správního řádu x § 262 daňového řádu</a:t>
            </a:r>
            <a:endParaRPr lang="cs-CZ" sz="1200" dirty="0">
              <a:sym typeface="Wingdings 3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A949733-BD1A-4AD2-B4F6-A3DA0C574124}"/>
              </a:ext>
            </a:extLst>
          </p:cNvPr>
          <p:cNvGraphicFramePr>
            <a:graphicFrameLocks noGrp="1"/>
          </p:cNvGraphicFramePr>
          <p:nvPr/>
        </p:nvGraphicFramePr>
        <p:xfrm>
          <a:off x="1450109" y="2872740"/>
          <a:ext cx="81280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05610">
                  <a:extLst>
                    <a:ext uri="{9D8B030D-6E8A-4147-A177-3AD203B41FA5}">
                      <a16:colId xmlns:a16="http://schemas.microsoft.com/office/drawing/2014/main" val="363412300"/>
                    </a:ext>
                  </a:extLst>
                </a:gridCol>
                <a:gridCol w="6122390">
                  <a:extLst>
                    <a:ext uri="{9D8B030D-6E8A-4147-A177-3AD203B41FA5}">
                      <a16:colId xmlns:a16="http://schemas.microsoft.com/office/drawing/2014/main" val="3594507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primárně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/>
                        <a:t>§ 5 až 9 daňového řádu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626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sekundárně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ústavní pořádek (zejména Listina základní práv a svobod)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39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terciárně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teorie, judikatura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53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977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Úprava DŘ x úprava 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57800" cy="4175117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dirty="0"/>
              <a:t>§ 10 DŘ</a:t>
            </a:r>
          </a:p>
          <a:p>
            <a:pPr marL="0" indent="0">
              <a:buNone/>
            </a:pPr>
            <a:r>
              <a:rPr lang="cs-CZ" dirty="0"/>
              <a:t>	(1) Správcem daně je správní orgán nebo jiný státní orgán (dále jen „orgán veřejné moci“) v rozsahu, v jakém mu je zákonem nebo na základě zákona svěřena působnost v oblasti správy daní.</a:t>
            </a:r>
          </a:p>
          <a:p>
            <a:pPr marL="0" indent="0">
              <a:buNone/>
            </a:pPr>
            <a:r>
              <a:rPr lang="cs-CZ" dirty="0"/>
              <a:t>	(2) Správním orgánem se pro účely tohoto zákona rozumí orgán moci výkonné, orgán územního samosprávného celku, jiný orgán a právnická nebo fyzická osoba, pokud vykonává působnost v oblasti veřejné správy.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316E86-7C5C-48C4-9129-FB651EA5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314EBE5F-BD69-6939-10CC-A112417E0CD7}"/>
              </a:ext>
            </a:extLst>
          </p:cNvPr>
          <p:cNvSpPr txBox="1">
            <a:spLocks/>
          </p:cNvSpPr>
          <p:nvPr/>
        </p:nvSpPr>
        <p:spPr>
          <a:xfrm>
            <a:off x="6096000" y="1341441"/>
            <a:ext cx="5257800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/>
              <a:t>§ 1 SŘ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	(1) Tento zákon upravuje postup orgánů moci výkonné, orgánů územních samosprávných celků1) a jiných orgánů, právnických a fyzických osob, pokud vykonávají působnost v oblasti veřejné správy (dále jen "správní orgán").</a:t>
            </a:r>
          </a:p>
        </p:txBody>
      </p:sp>
    </p:spTree>
    <p:extLst>
      <p:ext uri="{BB962C8B-B14F-4D97-AF65-F5344CB8AC3E}">
        <p14:creationId xmlns:p14="http://schemas.microsoft.com/office/powerpoint/2010/main" val="30512396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3176</Words>
  <Application>Microsoft Office PowerPoint</Application>
  <PresentationFormat>Širokoúhlá obrazovka</PresentationFormat>
  <Paragraphs>331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Gill Sans MT</vt:lpstr>
      <vt:lpstr>Times New Roman</vt:lpstr>
      <vt:lpstr>Wingdings 3</vt:lpstr>
      <vt:lpstr>Motiv Office</vt:lpstr>
      <vt:lpstr>Principy správy daní</vt:lpstr>
      <vt:lpstr>Osnova</vt:lpstr>
      <vt:lpstr>I. Obecně k principům správy daní</vt:lpstr>
      <vt:lpstr>I. Obecně k principům správy daní</vt:lpstr>
      <vt:lpstr>2. Principy daňového práva</vt:lpstr>
      <vt:lpstr>2. Principy daňového práva</vt:lpstr>
      <vt:lpstr>2. Principy daňového práva</vt:lpstr>
      <vt:lpstr>3. Základní principy správy daní</vt:lpstr>
      <vt:lpstr>Úprava DŘ x úprava SŘ</vt:lpstr>
      <vt:lpstr>Úprava DŘ x úprava SŘ</vt:lpstr>
      <vt:lpstr>De lege ferenda</vt:lpstr>
      <vt:lpstr>3. Základní principy správy daní (§ 5 DŘ)</vt:lpstr>
      <vt:lpstr>3. Základní principy správy daní (§ 6 DŘ)</vt:lpstr>
      <vt:lpstr>3. Základní principy správy daní (§ 7 DŘ)</vt:lpstr>
      <vt:lpstr>3. Základní principy správy daní (§ 8 DŘ)</vt:lpstr>
      <vt:lpstr>Zneužití práva v daních </vt:lpstr>
      <vt:lpstr>1. Rozsudek „potápěči“</vt:lpstr>
      <vt:lpstr>2. Rozsudek „Halifax“</vt:lpstr>
      <vt:lpstr>3. Rozsudek „nonstop bary“ </vt:lpstr>
      <vt:lpstr>4. Rozsudek „CTP Property“</vt:lpstr>
      <vt:lpstr>5. Směrnice ATAD</vt:lpstr>
      <vt:lpstr>6. Novela daňového řádu </vt:lpstr>
      <vt:lpstr>7. Rozsudek „ZexeZ kapitálová “ </vt:lpstr>
      <vt:lpstr>8. Rozsudek „KOH‑I‑NOOR HARDTMUTH a.s. “ </vt:lpstr>
      <vt:lpstr>9. Rozsudek „VODASERVIS“</vt:lpstr>
      <vt:lpstr>10. Rozsudek „Bozadziev s.r.o. “</vt:lpstr>
      <vt:lpstr>11. Rozsudek „SENESI“</vt:lpstr>
      <vt:lpstr>3. Základní principy správy daní (§ 9 DŘ)</vt:lpstr>
      <vt:lpstr>4. Související principy</vt:lpstr>
      <vt:lpstr>4. Související principy</vt:lpstr>
      <vt:lpstr>5. Charakter daňového řízení</vt:lpstr>
      <vt:lpstr>A. Pojem a účel daňového řízení</vt:lpstr>
      <vt:lpstr>B. Subjekty a předmět daňového řízení</vt:lpstr>
      <vt:lpstr>C. Charakter daňového řízení</vt:lpstr>
      <vt:lpstr>D. Nalézací a platební rovina</vt:lpstr>
      <vt:lpstr>E. Začátek a konec daňového řízení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58</cp:revision>
  <dcterms:created xsi:type="dcterms:W3CDTF">2019-09-25T20:27:52Z</dcterms:created>
  <dcterms:modified xsi:type="dcterms:W3CDTF">2024-10-04T07:38:23Z</dcterms:modified>
</cp:coreProperties>
</file>