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57" r:id="rId3"/>
    <p:sldId id="301" r:id="rId4"/>
    <p:sldId id="287" r:id="rId5"/>
    <p:sldId id="265" r:id="rId6"/>
    <p:sldId id="335" r:id="rId7"/>
    <p:sldId id="267" r:id="rId8"/>
    <p:sldId id="327" r:id="rId9"/>
    <p:sldId id="342" r:id="rId10"/>
    <p:sldId id="334" r:id="rId11"/>
    <p:sldId id="336" r:id="rId12"/>
    <p:sldId id="337" r:id="rId13"/>
    <p:sldId id="338" r:id="rId14"/>
    <p:sldId id="339" r:id="rId15"/>
    <p:sldId id="329" r:id="rId16"/>
    <p:sldId id="328" r:id="rId17"/>
    <p:sldId id="330" r:id="rId18"/>
    <p:sldId id="279" r:id="rId19"/>
    <p:sldId id="361" r:id="rId20"/>
    <p:sldId id="358" r:id="rId21"/>
    <p:sldId id="331" r:id="rId22"/>
    <p:sldId id="332" r:id="rId23"/>
    <p:sldId id="333" r:id="rId24"/>
    <p:sldId id="347" r:id="rId25"/>
    <p:sldId id="348" r:id="rId26"/>
    <p:sldId id="350" r:id="rId27"/>
    <p:sldId id="351" r:id="rId28"/>
    <p:sldId id="349" r:id="rId29"/>
    <p:sldId id="352" r:id="rId30"/>
    <p:sldId id="353" r:id="rId31"/>
    <p:sldId id="354" r:id="rId32"/>
    <p:sldId id="343" r:id="rId33"/>
    <p:sldId id="346" r:id="rId34"/>
    <p:sldId id="345" r:id="rId35"/>
    <p:sldId id="344" r:id="rId36"/>
    <p:sldId id="355" r:id="rId37"/>
    <p:sldId id="359" r:id="rId38"/>
    <p:sldId id="360" r:id="rId39"/>
    <p:sldId id="340" r:id="rId40"/>
    <p:sldId id="341" r:id="rId41"/>
    <p:sldId id="263" r:id="rId4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06F"/>
    <a:srgbClr val="D46D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větlý styl 2 – zvýraznění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87327" autoAdjust="0"/>
  </p:normalViewPr>
  <p:slideViewPr>
    <p:cSldViewPr snapToGrid="0" showGuides="1">
      <p:cViewPr varScale="1">
        <p:scale>
          <a:sx n="62" d="100"/>
          <a:sy n="62" d="100"/>
        </p:scale>
        <p:origin x="1488" y="33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im Boháč" userId="e5098a9a-6a28-40ce-ac6e-47e9b8c9add8" providerId="ADAL" clId="{AFFD4758-79DA-465E-8028-B5DCBBCED4AB}"/>
    <pc:docChg chg="modSld">
      <pc:chgData name="Radim Boháč" userId="e5098a9a-6a28-40ce-ac6e-47e9b8c9add8" providerId="ADAL" clId="{AFFD4758-79DA-465E-8028-B5DCBBCED4AB}" dt="2024-10-04T07:38:35.307" v="1" actId="20577"/>
      <pc:docMkLst>
        <pc:docMk/>
      </pc:docMkLst>
      <pc:sldChg chg="modSp mod">
        <pc:chgData name="Radim Boháč" userId="e5098a9a-6a28-40ce-ac6e-47e9b8c9add8" providerId="ADAL" clId="{AFFD4758-79DA-465E-8028-B5DCBBCED4AB}" dt="2024-10-04T07:38:35.307" v="1" actId="20577"/>
        <pc:sldMkLst>
          <pc:docMk/>
          <pc:sldMk cId="4086439368" sldId="256"/>
        </pc:sldMkLst>
        <pc:spChg chg="mod">
          <ac:chgData name="Radim Boháč" userId="e5098a9a-6a28-40ce-ac6e-47e9b8c9add8" providerId="ADAL" clId="{AFFD4758-79DA-465E-8028-B5DCBBCED4AB}" dt="2024-10-04T07:38:35.307" v="1" actId="20577"/>
          <ac:spMkLst>
            <pc:docMk/>
            <pc:sldMk cId="4086439368" sldId="256"/>
            <ac:spMk id="7" creationId="{789D5057-A154-4798-978D-6C9909FC8D3F}"/>
          </ac:spMkLst>
        </pc:spChg>
      </pc:sldChg>
    </pc:docChg>
  </pc:docChgLst>
  <pc:docChgLst>
    <pc:chgData name="Radim Boháč" userId="e5098a9a-6a28-40ce-ac6e-47e9b8c9add8" providerId="ADAL" clId="{2F56E218-67F0-4B9E-9EE4-703B895BEF2F}"/>
    <pc:docChg chg="undo redo custSel modSld">
      <pc:chgData name="Radim Boháč" userId="e5098a9a-6a28-40ce-ac6e-47e9b8c9add8" providerId="ADAL" clId="{2F56E218-67F0-4B9E-9EE4-703B895BEF2F}" dt="2024-09-19T20:35:49.750" v="42" actId="6549"/>
      <pc:docMkLst>
        <pc:docMk/>
      </pc:docMkLst>
      <pc:sldChg chg="modSp mod">
        <pc:chgData name="Radim Boháč" userId="e5098a9a-6a28-40ce-ac6e-47e9b8c9add8" providerId="ADAL" clId="{2F56E218-67F0-4B9E-9EE4-703B895BEF2F}" dt="2024-09-15T09:14:27.391" v="19" actId="20577"/>
        <pc:sldMkLst>
          <pc:docMk/>
          <pc:sldMk cId="3006995086" sldId="279"/>
        </pc:sldMkLst>
        <pc:spChg chg="mod">
          <ac:chgData name="Radim Boháč" userId="e5098a9a-6a28-40ce-ac6e-47e9b8c9add8" providerId="ADAL" clId="{2F56E218-67F0-4B9E-9EE4-703B895BEF2F}" dt="2024-09-15T09:14:27.391" v="19" actId="20577"/>
          <ac:spMkLst>
            <pc:docMk/>
            <pc:sldMk cId="3006995086" sldId="279"/>
            <ac:spMk id="3" creationId="{FA8CC2E3-78C7-401D-8B6F-791D7C471981}"/>
          </ac:spMkLst>
        </pc:spChg>
      </pc:sldChg>
      <pc:sldChg chg="modSp mod">
        <pc:chgData name="Radim Boháč" userId="e5098a9a-6a28-40ce-ac6e-47e9b8c9add8" providerId="ADAL" clId="{2F56E218-67F0-4B9E-9EE4-703B895BEF2F}" dt="2024-09-19T20:35:49.750" v="42" actId="6549"/>
        <pc:sldMkLst>
          <pc:docMk/>
          <pc:sldMk cId="961869768" sldId="330"/>
        </pc:sldMkLst>
        <pc:spChg chg="mod">
          <ac:chgData name="Radim Boháč" userId="e5098a9a-6a28-40ce-ac6e-47e9b8c9add8" providerId="ADAL" clId="{2F56E218-67F0-4B9E-9EE4-703B895BEF2F}" dt="2024-09-19T20:35:49.750" v="42" actId="6549"/>
          <ac:spMkLst>
            <pc:docMk/>
            <pc:sldMk cId="961869768" sldId="330"/>
            <ac:spMk id="3" creationId="{FA8CC2E3-78C7-401D-8B6F-791D7C471981}"/>
          </ac:spMkLst>
        </pc:spChg>
      </pc:sldChg>
      <pc:sldChg chg="addSp delSp modSp mod">
        <pc:chgData name="Radim Boháč" userId="e5098a9a-6a28-40ce-ac6e-47e9b8c9add8" providerId="ADAL" clId="{2F56E218-67F0-4B9E-9EE4-703B895BEF2F}" dt="2024-09-15T09:03:14.916" v="16" actId="1076"/>
        <pc:sldMkLst>
          <pc:docMk/>
          <pc:sldMk cId="2185593867" sldId="332"/>
        </pc:sldMkLst>
        <pc:cxnChg chg="add mod">
          <ac:chgData name="Radim Boháč" userId="e5098a9a-6a28-40ce-ac6e-47e9b8c9add8" providerId="ADAL" clId="{2F56E218-67F0-4B9E-9EE4-703B895BEF2F}" dt="2024-09-15T09:03:14.916" v="16" actId="1076"/>
          <ac:cxnSpMkLst>
            <pc:docMk/>
            <pc:sldMk cId="2185593867" sldId="332"/>
            <ac:cxnSpMk id="6" creationId="{1D72CECD-F11F-6E7A-9D2F-315A5E19B1A5}"/>
          </ac:cxnSpMkLst>
        </pc:cxnChg>
        <pc:cxnChg chg="add del">
          <ac:chgData name="Radim Boháč" userId="e5098a9a-6a28-40ce-ac6e-47e9b8c9add8" providerId="ADAL" clId="{2F56E218-67F0-4B9E-9EE4-703B895BEF2F}" dt="2024-09-15T09:03:11" v="15" actId="478"/>
          <ac:cxnSpMkLst>
            <pc:docMk/>
            <pc:sldMk cId="2185593867" sldId="332"/>
            <ac:cxnSpMk id="18" creationId="{5DA854E9-DDA2-9D26-D726-48E35E9AAFE7}"/>
          </ac:cxnSpMkLst>
        </pc:cxnChg>
      </pc:sldChg>
      <pc:sldChg chg="addSp delSp mod">
        <pc:chgData name="Radim Boháč" userId="e5098a9a-6a28-40ce-ac6e-47e9b8c9add8" providerId="ADAL" clId="{2F56E218-67F0-4B9E-9EE4-703B895BEF2F}" dt="2024-09-15T09:02:01.168" v="1" actId="21"/>
        <pc:sldMkLst>
          <pc:docMk/>
          <pc:sldMk cId="2567412191" sldId="333"/>
        </pc:sldMkLst>
        <pc:cxnChg chg="add del">
          <ac:chgData name="Radim Boháč" userId="e5098a9a-6a28-40ce-ac6e-47e9b8c9add8" providerId="ADAL" clId="{2F56E218-67F0-4B9E-9EE4-703B895BEF2F}" dt="2024-09-15T09:02:01.168" v="1" actId="21"/>
          <ac:cxnSpMkLst>
            <pc:docMk/>
            <pc:sldMk cId="2567412191" sldId="333"/>
            <ac:cxnSpMk id="6" creationId="{1D72CECD-F11F-6E7A-9D2F-315A5E19B1A5}"/>
          </ac:cxnSpMkLst>
        </pc:cxnChg>
      </pc:sldChg>
    </pc:docChg>
  </pc:docChgLst>
  <pc:docChgLst>
    <pc:chgData name="Radim Boháč" userId="e5098a9a-6a28-40ce-ac6e-47e9b8c9add8" providerId="ADAL" clId="{214430C0-61D4-4F3E-A4AB-9E91E1603233}"/>
    <pc:docChg chg="undo custSel addSld delSld modSld sldOrd">
      <pc:chgData name="Radim Boháč" userId="e5098a9a-6a28-40ce-ac6e-47e9b8c9add8" providerId="ADAL" clId="{214430C0-61D4-4F3E-A4AB-9E91E1603233}" dt="2024-09-28T09:43:51.615" v="2335" actId="113"/>
      <pc:docMkLst>
        <pc:docMk/>
      </pc:docMkLst>
      <pc:sldChg chg="modSp mod">
        <pc:chgData name="Radim Boháč" userId="e5098a9a-6a28-40ce-ac6e-47e9b8c9add8" providerId="ADAL" clId="{214430C0-61D4-4F3E-A4AB-9E91E1603233}" dt="2024-09-27T18:17:10.799" v="23" actId="20577"/>
        <pc:sldMkLst>
          <pc:docMk/>
          <pc:sldMk cId="4086439368" sldId="256"/>
        </pc:sldMkLst>
        <pc:spChg chg="mod">
          <ac:chgData name="Radim Boháč" userId="e5098a9a-6a28-40ce-ac6e-47e9b8c9add8" providerId="ADAL" clId="{214430C0-61D4-4F3E-A4AB-9E91E1603233}" dt="2024-09-27T18:17:10.799" v="23" actId="20577"/>
          <ac:spMkLst>
            <pc:docMk/>
            <pc:sldMk cId="4086439368" sldId="256"/>
            <ac:spMk id="7" creationId="{789D5057-A154-4798-978D-6C9909FC8D3F}"/>
          </ac:spMkLst>
        </pc:spChg>
      </pc:sldChg>
      <pc:sldChg chg="modSp mod">
        <pc:chgData name="Radim Boháč" userId="e5098a9a-6a28-40ce-ac6e-47e9b8c9add8" providerId="ADAL" clId="{214430C0-61D4-4F3E-A4AB-9E91E1603233}" dt="2024-09-27T19:37:00.638" v="749" actId="6549"/>
        <pc:sldMkLst>
          <pc:docMk/>
          <pc:sldMk cId="3188188334" sldId="257"/>
        </pc:sldMkLst>
        <pc:spChg chg="mod">
          <ac:chgData name="Radim Boháč" userId="e5098a9a-6a28-40ce-ac6e-47e9b8c9add8" providerId="ADAL" clId="{214430C0-61D4-4F3E-A4AB-9E91E1603233}" dt="2024-09-27T19:37:00.638" v="749" actId="6549"/>
          <ac:spMkLst>
            <pc:docMk/>
            <pc:sldMk cId="3188188334" sldId="257"/>
            <ac:spMk id="3" creationId="{65B522AF-47DF-4E6D-A35F-27E042B628E3}"/>
          </ac:spMkLst>
        </pc:spChg>
      </pc:sldChg>
      <pc:sldChg chg="modSp mod">
        <pc:chgData name="Radim Boháč" userId="e5098a9a-6a28-40ce-ac6e-47e9b8c9add8" providerId="ADAL" clId="{214430C0-61D4-4F3E-A4AB-9E91E1603233}" dt="2024-09-27T18:19:45.153" v="107" actId="6549"/>
        <pc:sldMkLst>
          <pc:docMk/>
          <pc:sldMk cId="3478807263" sldId="265"/>
        </pc:sldMkLst>
        <pc:spChg chg="mod">
          <ac:chgData name="Radim Boháč" userId="e5098a9a-6a28-40ce-ac6e-47e9b8c9add8" providerId="ADAL" clId="{214430C0-61D4-4F3E-A4AB-9E91E1603233}" dt="2024-09-27T18:19:45.153" v="107" actId="6549"/>
          <ac:spMkLst>
            <pc:docMk/>
            <pc:sldMk cId="3478807263" sldId="265"/>
            <ac:spMk id="2" creationId="{D07FEA68-5791-497A-AEE0-AD22E4D52440}"/>
          </ac:spMkLst>
        </pc:spChg>
      </pc:sldChg>
      <pc:sldChg chg="modSp mod">
        <pc:chgData name="Radim Boháč" userId="e5098a9a-6a28-40ce-ac6e-47e9b8c9add8" providerId="ADAL" clId="{214430C0-61D4-4F3E-A4AB-9E91E1603233}" dt="2024-09-28T09:23:06.603" v="2225" actId="313"/>
        <pc:sldMkLst>
          <pc:docMk/>
          <pc:sldMk cId="3006995086" sldId="279"/>
        </pc:sldMkLst>
        <pc:spChg chg="mod">
          <ac:chgData name="Radim Boháč" userId="e5098a9a-6a28-40ce-ac6e-47e9b8c9add8" providerId="ADAL" clId="{214430C0-61D4-4F3E-A4AB-9E91E1603233}" dt="2024-09-28T09:23:06.603" v="2225" actId="313"/>
          <ac:spMkLst>
            <pc:docMk/>
            <pc:sldMk cId="3006995086" sldId="279"/>
            <ac:spMk id="2" creationId="{D07FEA68-5791-497A-AEE0-AD22E4D52440}"/>
          </ac:spMkLst>
        </pc:spChg>
        <pc:spChg chg="mod">
          <ac:chgData name="Radim Boháč" userId="e5098a9a-6a28-40ce-ac6e-47e9b8c9add8" providerId="ADAL" clId="{214430C0-61D4-4F3E-A4AB-9E91E1603233}" dt="2024-09-28T09:22:49.409" v="2180" actId="27636"/>
          <ac:spMkLst>
            <pc:docMk/>
            <pc:sldMk cId="3006995086" sldId="279"/>
            <ac:spMk id="3" creationId="{FA8CC2E3-78C7-401D-8B6F-791D7C471981}"/>
          </ac:spMkLst>
        </pc:spChg>
      </pc:sldChg>
      <pc:sldChg chg="modSp add mod">
        <pc:chgData name="Radim Boháč" userId="e5098a9a-6a28-40ce-ac6e-47e9b8c9add8" providerId="ADAL" clId="{214430C0-61D4-4F3E-A4AB-9E91E1603233}" dt="2024-09-27T18:18:50.522" v="77" actId="11"/>
        <pc:sldMkLst>
          <pc:docMk/>
          <pc:sldMk cId="2703051308" sldId="287"/>
        </pc:sldMkLst>
        <pc:spChg chg="mod">
          <ac:chgData name="Radim Boháč" userId="e5098a9a-6a28-40ce-ac6e-47e9b8c9add8" providerId="ADAL" clId="{214430C0-61D4-4F3E-A4AB-9E91E1603233}" dt="2024-09-27T18:18:44.344" v="76" actId="20577"/>
          <ac:spMkLst>
            <pc:docMk/>
            <pc:sldMk cId="2703051308" sldId="287"/>
            <ac:spMk id="2" creationId="{D07FEA68-5791-497A-AEE0-AD22E4D52440}"/>
          </ac:spMkLst>
        </pc:spChg>
        <pc:spChg chg="mod">
          <ac:chgData name="Radim Boháč" userId="e5098a9a-6a28-40ce-ac6e-47e9b8c9add8" providerId="ADAL" clId="{214430C0-61D4-4F3E-A4AB-9E91E1603233}" dt="2024-09-27T18:18:50.522" v="77" actId="11"/>
          <ac:spMkLst>
            <pc:docMk/>
            <pc:sldMk cId="2703051308" sldId="287"/>
            <ac:spMk id="3" creationId="{FA8CC2E3-78C7-401D-8B6F-791D7C471981}"/>
          </ac:spMkLst>
        </pc:spChg>
      </pc:sldChg>
      <pc:sldChg chg="add">
        <pc:chgData name="Radim Boháč" userId="e5098a9a-6a28-40ce-ac6e-47e9b8c9add8" providerId="ADAL" clId="{214430C0-61D4-4F3E-A4AB-9E91E1603233}" dt="2024-09-27T18:18:29.732" v="72"/>
        <pc:sldMkLst>
          <pc:docMk/>
          <pc:sldMk cId="1186169074" sldId="301"/>
        </pc:sldMkLst>
      </pc:sldChg>
      <pc:sldChg chg="modSp mod">
        <pc:chgData name="Radim Boháč" userId="e5098a9a-6a28-40ce-ac6e-47e9b8c9add8" providerId="ADAL" clId="{214430C0-61D4-4F3E-A4AB-9E91E1603233}" dt="2024-09-27T20:23:50.902" v="1329" actId="27636"/>
        <pc:sldMkLst>
          <pc:docMk/>
          <pc:sldMk cId="2902950820" sldId="327"/>
        </pc:sldMkLst>
        <pc:spChg chg="mod">
          <ac:chgData name="Radim Boháč" userId="e5098a9a-6a28-40ce-ac6e-47e9b8c9add8" providerId="ADAL" clId="{214430C0-61D4-4F3E-A4AB-9E91E1603233}" dt="2024-09-27T20:23:50.902" v="1329" actId="27636"/>
          <ac:spMkLst>
            <pc:docMk/>
            <pc:sldMk cId="2902950820" sldId="327"/>
            <ac:spMk id="3" creationId="{FA8CC2E3-78C7-401D-8B6F-791D7C471981}"/>
          </ac:spMkLst>
        </pc:spChg>
      </pc:sldChg>
      <pc:sldChg chg="modSp mod">
        <pc:chgData name="Radim Boháč" userId="e5098a9a-6a28-40ce-ac6e-47e9b8c9add8" providerId="ADAL" clId="{214430C0-61D4-4F3E-A4AB-9E91E1603233}" dt="2024-09-28T09:38:07.697" v="2249" actId="20577"/>
        <pc:sldMkLst>
          <pc:docMk/>
          <pc:sldMk cId="2212896456" sldId="331"/>
        </pc:sldMkLst>
        <pc:spChg chg="mod">
          <ac:chgData name="Radim Boháč" userId="e5098a9a-6a28-40ce-ac6e-47e9b8c9add8" providerId="ADAL" clId="{214430C0-61D4-4F3E-A4AB-9E91E1603233}" dt="2024-09-28T09:38:07.697" v="2249" actId="20577"/>
          <ac:spMkLst>
            <pc:docMk/>
            <pc:sldMk cId="2212896456" sldId="331"/>
            <ac:spMk id="2" creationId="{C1EF7F8C-E322-2C6C-0597-7EA2A257CC4A}"/>
          </ac:spMkLst>
        </pc:spChg>
      </pc:sldChg>
      <pc:sldChg chg="modSp mod">
        <pc:chgData name="Radim Boháč" userId="e5098a9a-6a28-40ce-ac6e-47e9b8c9add8" providerId="ADAL" clId="{214430C0-61D4-4F3E-A4AB-9E91E1603233}" dt="2024-09-28T09:38:11.692" v="2251" actId="20577"/>
        <pc:sldMkLst>
          <pc:docMk/>
          <pc:sldMk cId="2185593867" sldId="332"/>
        </pc:sldMkLst>
        <pc:spChg chg="mod">
          <ac:chgData name="Radim Boháč" userId="e5098a9a-6a28-40ce-ac6e-47e9b8c9add8" providerId="ADAL" clId="{214430C0-61D4-4F3E-A4AB-9E91E1603233}" dt="2024-09-28T09:38:11.692" v="2251" actId="20577"/>
          <ac:spMkLst>
            <pc:docMk/>
            <pc:sldMk cId="2185593867" sldId="332"/>
            <ac:spMk id="2" creationId="{C1EF7F8C-E322-2C6C-0597-7EA2A257CC4A}"/>
          </ac:spMkLst>
        </pc:spChg>
      </pc:sldChg>
      <pc:sldChg chg="modSp mod">
        <pc:chgData name="Radim Boháč" userId="e5098a9a-6a28-40ce-ac6e-47e9b8c9add8" providerId="ADAL" clId="{214430C0-61D4-4F3E-A4AB-9E91E1603233}" dt="2024-09-28T09:38:14.397" v="2253" actId="20577"/>
        <pc:sldMkLst>
          <pc:docMk/>
          <pc:sldMk cId="2567412191" sldId="333"/>
        </pc:sldMkLst>
        <pc:spChg chg="mod">
          <ac:chgData name="Radim Boháč" userId="e5098a9a-6a28-40ce-ac6e-47e9b8c9add8" providerId="ADAL" clId="{214430C0-61D4-4F3E-A4AB-9E91E1603233}" dt="2024-09-28T09:38:14.397" v="2253" actId="20577"/>
          <ac:spMkLst>
            <pc:docMk/>
            <pc:sldMk cId="2567412191" sldId="333"/>
            <ac:spMk id="2" creationId="{C1EF7F8C-E322-2C6C-0597-7EA2A257CC4A}"/>
          </ac:spMkLst>
        </pc:spChg>
      </pc:sldChg>
      <pc:sldChg chg="modSp mod">
        <pc:chgData name="Radim Boháč" userId="e5098a9a-6a28-40ce-ac6e-47e9b8c9add8" providerId="ADAL" clId="{214430C0-61D4-4F3E-A4AB-9E91E1603233}" dt="2024-09-27T18:28:10.008" v="221" actId="20577"/>
        <pc:sldMkLst>
          <pc:docMk/>
          <pc:sldMk cId="2688023041" sldId="334"/>
        </pc:sldMkLst>
        <pc:spChg chg="mod">
          <ac:chgData name="Radim Boháč" userId="e5098a9a-6a28-40ce-ac6e-47e9b8c9add8" providerId="ADAL" clId="{214430C0-61D4-4F3E-A4AB-9E91E1603233}" dt="2024-09-27T18:28:10.008" v="221" actId="20577"/>
          <ac:spMkLst>
            <pc:docMk/>
            <pc:sldMk cId="2688023041" sldId="334"/>
            <ac:spMk id="2" creationId="{D07FEA68-5791-497A-AEE0-AD22E4D52440}"/>
          </ac:spMkLst>
        </pc:spChg>
      </pc:sldChg>
      <pc:sldChg chg="modSp mod">
        <pc:chgData name="Radim Boháč" userId="e5098a9a-6a28-40ce-ac6e-47e9b8c9add8" providerId="ADAL" clId="{214430C0-61D4-4F3E-A4AB-9E91E1603233}" dt="2024-09-27T18:25:23.793" v="175" actId="6549"/>
        <pc:sldMkLst>
          <pc:docMk/>
          <pc:sldMk cId="1533865798" sldId="335"/>
        </pc:sldMkLst>
        <pc:spChg chg="mod">
          <ac:chgData name="Radim Boháč" userId="e5098a9a-6a28-40ce-ac6e-47e9b8c9add8" providerId="ADAL" clId="{214430C0-61D4-4F3E-A4AB-9E91E1603233}" dt="2024-09-27T18:20:06.632" v="138" actId="20577"/>
          <ac:spMkLst>
            <pc:docMk/>
            <pc:sldMk cId="1533865798" sldId="335"/>
            <ac:spMk id="2" creationId="{A8C09696-EC90-49A6-B3F5-944317D2A23A}"/>
          </ac:spMkLst>
        </pc:spChg>
        <pc:spChg chg="mod">
          <ac:chgData name="Radim Boháč" userId="e5098a9a-6a28-40ce-ac6e-47e9b8c9add8" providerId="ADAL" clId="{214430C0-61D4-4F3E-A4AB-9E91E1603233}" dt="2024-09-27T18:25:23.793" v="175" actId="6549"/>
          <ac:spMkLst>
            <pc:docMk/>
            <pc:sldMk cId="1533865798" sldId="335"/>
            <ac:spMk id="3" creationId="{65B522AF-47DF-4E6D-A35F-27E042B628E3}"/>
          </ac:spMkLst>
        </pc:spChg>
      </pc:sldChg>
      <pc:sldChg chg="modSp mod">
        <pc:chgData name="Radim Boháč" userId="e5098a9a-6a28-40ce-ac6e-47e9b8c9add8" providerId="ADAL" clId="{214430C0-61D4-4F3E-A4AB-9E91E1603233}" dt="2024-09-28T07:47:31.960" v="1638" actId="27636"/>
        <pc:sldMkLst>
          <pc:docMk/>
          <pc:sldMk cId="1959265725" sldId="336"/>
        </pc:sldMkLst>
        <pc:spChg chg="mod">
          <ac:chgData name="Radim Boháč" userId="e5098a9a-6a28-40ce-ac6e-47e9b8c9add8" providerId="ADAL" clId="{214430C0-61D4-4F3E-A4AB-9E91E1603233}" dt="2024-09-27T18:28:15.200" v="225" actId="20577"/>
          <ac:spMkLst>
            <pc:docMk/>
            <pc:sldMk cId="1959265725" sldId="336"/>
            <ac:spMk id="2" creationId="{D07FEA68-5791-497A-AEE0-AD22E4D52440}"/>
          </ac:spMkLst>
        </pc:spChg>
        <pc:spChg chg="mod">
          <ac:chgData name="Radim Boháč" userId="e5098a9a-6a28-40ce-ac6e-47e9b8c9add8" providerId="ADAL" clId="{214430C0-61D4-4F3E-A4AB-9E91E1603233}" dt="2024-09-28T07:47:31.960" v="1638" actId="27636"/>
          <ac:spMkLst>
            <pc:docMk/>
            <pc:sldMk cId="1959265725" sldId="336"/>
            <ac:spMk id="3" creationId="{FA8CC2E3-78C7-401D-8B6F-791D7C471981}"/>
          </ac:spMkLst>
        </pc:spChg>
      </pc:sldChg>
      <pc:sldChg chg="modSp mod">
        <pc:chgData name="Radim Boháč" userId="e5098a9a-6a28-40ce-ac6e-47e9b8c9add8" providerId="ADAL" clId="{214430C0-61D4-4F3E-A4AB-9E91E1603233}" dt="2024-09-27T18:28:20.911" v="227" actId="20577"/>
        <pc:sldMkLst>
          <pc:docMk/>
          <pc:sldMk cId="2616136942" sldId="337"/>
        </pc:sldMkLst>
        <pc:spChg chg="mod">
          <ac:chgData name="Radim Boháč" userId="e5098a9a-6a28-40ce-ac6e-47e9b8c9add8" providerId="ADAL" clId="{214430C0-61D4-4F3E-A4AB-9E91E1603233}" dt="2024-09-27T18:28:20.911" v="227" actId="20577"/>
          <ac:spMkLst>
            <pc:docMk/>
            <pc:sldMk cId="2616136942" sldId="337"/>
            <ac:spMk id="2" creationId="{D07FEA68-5791-497A-AEE0-AD22E4D52440}"/>
          </ac:spMkLst>
        </pc:spChg>
      </pc:sldChg>
      <pc:sldChg chg="modSp mod">
        <pc:chgData name="Radim Boháč" userId="e5098a9a-6a28-40ce-ac6e-47e9b8c9add8" providerId="ADAL" clId="{214430C0-61D4-4F3E-A4AB-9E91E1603233}" dt="2024-09-27T18:28:27.272" v="233" actId="20577"/>
        <pc:sldMkLst>
          <pc:docMk/>
          <pc:sldMk cId="3850545767" sldId="338"/>
        </pc:sldMkLst>
        <pc:spChg chg="mod">
          <ac:chgData name="Radim Boháč" userId="e5098a9a-6a28-40ce-ac6e-47e9b8c9add8" providerId="ADAL" clId="{214430C0-61D4-4F3E-A4AB-9E91E1603233}" dt="2024-09-27T18:28:27.272" v="233" actId="20577"/>
          <ac:spMkLst>
            <pc:docMk/>
            <pc:sldMk cId="3850545767" sldId="338"/>
            <ac:spMk id="2" creationId="{D07FEA68-5791-497A-AEE0-AD22E4D52440}"/>
          </ac:spMkLst>
        </pc:spChg>
      </pc:sldChg>
      <pc:sldChg chg="modSp mod">
        <pc:chgData name="Radim Boháč" userId="e5098a9a-6a28-40ce-ac6e-47e9b8c9add8" providerId="ADAL" clId="{214430C0-61D4-4F3E-A4AB-9E91E1603233}" dt="2024-09-28T09:23:31.335" v="2242" actId="20577"/>
        <pc:sldMkLst>
          <pc:docMk/>
          <pc:sldMk cId="4058642536" sldId="339"/>
        </pc:sldMkLst>
        <pc:spChg chg="mod">
          <ac:chgData name="Radim Boháč" userId="e5098a9a-6a28-40ce-ac6e-47e9b8c9add8" providerId="ADAL" clId="{214430C0-61D4-4F3E-A4AB-9E91E1603233}" dt="2024-09-27T18:31:49.919" v="235" actId="20577"/>
          <ac:spMkLst>
            <pc:docMk/>
            <pc:sldMk cId="4058642536" sldId="339"/>
            <ac:spMk id="2" creationId="{D07FEA68-5791-497A-AEE0-AD22E4D52440}"/>
          </ac:spMkLst>
        </pc:spChg>
        <pc:spChg chg="mod">
          <ac:chgData name="Radim Boháč" userId="e5098a9a-6a28-40ce-ac6e-47e9b8c9add8" providerId="ADAL" clId="{214430C0-61D4-4F3E-A4AB-9E91E1603233}" dt="2024-09-28T09:23:31.335" v="2242" actId="20577"/>
          <ac:spMkLst>
            <pc:docMk/>
            <pc:sldMk cId="4058642536" sldId="339"/>
            <ac:spMk id="3" creationId="{FA8CC2E3-78C7-401D-8B6F-791D7C471981}"/>
          </ac:spMkLst>
        </pc:spChg>
      </pc:sldChg>
      <pc:sldChg chg="add">
        <pc:chgData name="Radim Boháč" userId="e5098a9a-6a28-40ce-ac6e-47e9b8c9add8" providerId="ADAL" clId="{214430C0-61D4-4F3E-A4AB-9E91E1603233}" dt="2024-09-27T19:37:29.029" v="753"/>
        <pc:sldMkLst>
          <pc:docMk/>
          <pc:sldMk cId="429729286" sldId="340"/>
        </pc:sldMkLst>
      </pc:sldChg>
      <pc:sldChg chg="modSp del mod">
        <pc:chgData name="Radim Boháč" userId="e5098a9a-6a28-40ce-ac6e-47e9b8c9add8" providerId="ADAL" clId="{214430C0-61D4-4F3E-A4AB-9E91E1603233}" dt="2024-09-27T19:37:24.473" v="752" actId="2696"/>
        <pc:sldMkLst>
          <pc:docMk/>
          <pc:sldMk cId="2998023061" sldId="340"/>
        </pc:sldMkLst>
        <pc:spChg chg="mod">
          <ac:chgData name="Radim Boháč" userId="e5098a9a-6a28-40ce-ac6e-47e9b8c9add8" providerId="ADAL" clId="{214430C0-61D4-4F3E-A4AB-9E91E1603233}" dt="2024-09-27T19:37:20.061" v="751" actId="20577"/>
          <ac:spMkLst>
            <pc:docMk/>
            <pc:sldMk cId="2998023061" sldId="340"/>
            <ac:spMk id="2" creationId="{D07FEA68-5791-497A-AEE0-AD22E4D52440}"/>
          </ac:spMkLst>
        </pc:spChg>
      </pc:sldChg>
      <pc:sldChg chg="del">
        <pc:chgData name="Radim Boháč" userId="e5098a9a-6a28-40ce-ac6e-47e9b8c9add8" providerId="ADAL" clId="{214430C0-61D4-4F3E-A4AB-9E91E1603233}" dt="2024-09-27T19:37:24.473" v="752" actId="2696"/>
        <pc:sldMkLst>
          <pc:docMk/>
          <pc:sldMk cId="1807435202" sldId="341"/>
        </pc:sldMkLst>
      </pc:sldChg>
      <pc:sldChg chg="add">
        <pc:chgData name="Radim Boháč" userId="e5098a9a-6a28-40ce-ac6e-47e9b8c9add8" providerId="ADAL" clId="{214430C0-61D4-4F3E-A4AB-9E91E1603233}" dt="2024-09-27T19:37:29.029" v="753"/>
        <pc:sldMkLst>
          <pc:docMk/>
          <pc:sldMk cId="2150625210" sldId="341"/>
        </pc:sldMkLst>
      </pc:sldChg>
      <pc:sldChg chg="modSp add mod">
        <pc:chgData name="Radim Boháč" userId="e5098a9a-6a28-40ce-ac6e-47e9b8c9add8" providerId="ADAL" clId="{214430C0-61D4-4F3E-A4AB-9E91E1603233}" dt="2024-09-27T18:26:16.320" v="219" actId="120"/>
        <pc:sldMkLst>
          <pc:docMk/>
          <pc:sldMk cId="2169987497" sldId="342"/>
        </pc:sldMkLst>
        <pc:spChg chg="mod">
          <ac:chgData name="Radim Boháč" userId="e5098a9a-6a28-40ce-ac6e-47e9b8c9add8" providerId="ADAL" clId="{214430C0-61D4-4F3E-A4AB-9E91E1603233}" dt="2024-09-27T18:25:42.127" v="207" actId="20577"/>
          <ac:spMkLst>
            <pc:docMk/>
            <pc:sldMk cId="2169987497" sldId="342"/>
            <ac:spMk id="2" creationId="{D07FEA68-5791-497A-AEE0-AD22E4D52440}"/>
          </ac:spMkLst>
        </pc:spChg>
        <pc:spChg chg="mod">
          <ac:chgData name="Radim Boháč" userId="e5098a9a-6a28-40ce-ac6e-47e9b8c9add8" providerId="ADAL" clId="{214430C0-61D4-4F3E-A4AB-9E91E1603233}" dt="2024-09-27T18:26:16.320" v="219" actId="120"/>
          <ac:spMkLst>
            <pc:docMk/>
            <pc:sldMk cId="2169987497" sldId="342"/>
            <ac:spMk id="3" creationId="{FA8CC2E3-78C7-401D-8B6F-791D7C471981}"/>
          </ac:spMkLst>
        </pc:spChg>
      </pc:sldChg>
      <pc:sldChg chg="modSp add mod">
        <pc:chgData name="Radim Boháč" userId="e5098a9a-6a28-40ce-ac6e-47e9b8c9add8" providerId="ADAL" clId="{214430C0-61D4-4F3E-A4AB-9E91E1603233}" dt="2024-09-28T09:15:28.033" v="2110" actId="6549"/>
        <pc:sldMkLst>
          <pc:docMk/>
          <pc:sldMk cId="3163818770" sldId="343"/>
        </pc:sldMkLst>
        <pc:spChg chg="mod">
          <ac:chgData name="Radim Boháč" userId="e5098a9a-6a28-40ce-ac6e-47e9b8c9add8" providerId="ADAL" clId="{214430C0-61D4-4F3E-A4AB-9E91E1603233}" dt="2024-09-27T19:37:35.605" v="755" actId="20577"/>
          <ac:spMkLst>
            <pc:docMk/>
            <pc:sldMk cId="3163818770" sldId="343"/>
            <ac:spMk id="2" creationId="{D07FEA68-5791-497A-AEE0-AD22E4D52440}"/>
          </ac:spMkLst>
        </pc:spChg>
        <pc:spChg chg="mod">
          <ac:chgData name="Radim Boháč" userId="e5098a9a-6a28-40ce-ac6e-47e9b8c9add8" providerId="ADAL" clId="{214430C0-61D4-4F3E-A4AB-9E91E1603233}" dt="2024-09-28T09:15:28.033" v="2110" actId="6549"/>
          <ac:spMkLst>
            <pc:docMk/>
            <pc:sldMk cId="3163818770" sldId="343"/>
            <ac:spMk id="7" creationId="{B2122E4D-4CB4-5D6E-1215-3ACF04937A0E}"/>
          </ac:spMkLst>
        </pc:spChg>
      </pc:sldChg>
      <pc:sldChg chg="modSp add mod">
        <pc:chgData name="Radim Boháč" userId="e5098a9a-6a28-40ce-ac6e-47e9b8c9add8" providerId="ADAL" clId="{214430C0-61D4-4F3E-A4AB-9E91E1603233}" dt="2024-09-28T08:25:12.289" v="1888" actId="20577"/>
        <pc:sldMkLst>
          <pc:docMk/>
          <pc:sldMk cId="1820433599" sldId="344"/>
        </pc:sldMkLst>
        <pc:spChg chg="mod">
          <ac:chgData name="Radim Boháč" userId="e5098a9a-6a28-40ce-ac6e-47e9b8c9add8" providerId="ADAL" clId="{214430C0-61D4-4F3E-A4AB-9E91E1603233}" dt="2024-09-28T08:25:12.289" v="1888" actId="20577"/>
          <ac:spMkLst>
            <pc:docMk/>
            <pc:sldMk cId="1820433599" sldId="344"/>
            <ac:spMk id="2" creationId="{D07FEA68-5791-497A-AEE0-AD22E4D52440}"/>
          </ac:spMkLst>
        </pc:spChg>
        <pc:spChg chg="mod">
          <ac:chgData name="Radim Boháč" userId="e5098a9a-6a28-40ce-ac6e-47e9b8c9add8" providerId="ADAL" clId="{214430C0-61D4-4F3E-A4AB-9E91E1603233}" dt="2024-09-28T08:24:07.080" v="1831" actId="27636"/>
          <ac:spMkLst>
            <pc:docMk/>
            <pc:sldMk cId="1820433599" sldId="344"/>
            <ac:spMk id="7" creationId="{B2122E4D-4CB4-5D6E-1215-3ACF04937A0E}"/>
          </ac:spMkLst>
        </pc:spChg>
      </pc:sldChg>
      <pc:sldChg chg="modSp add mod ord">
        <pc:chgData name="Radim Boháč" userId="e5098a9a-6a28-40ce-ac6e-47e9b8c9add8" providerId="ADAL" clId="{214430C0-61D4-4F3E-A4AB-9E91E1603233}" dt="2024-09-28T08:08:36.475" v="1773" actId="20577"/>
        <pc:sldMkLst>
          <pc:docMk/>
          <pc:sldMk cId="3335389024" sldId="345"/>
        </pc:sldMkLst>
        <pc:spChg chg="mod">
          <ac:chgData name="Radim Boháč" userId="e5098a9a-6a28-40ce-ac6e-47e9b8c9add8" providerId="ADAL" clId="{214430C0-61D4-4F3E-A4AB-9E91E1603233}" dt="2024-09-28T08:08:36.475" v="1773" actId="20577"/>
          <ac:spMkLst>
            <pc:docMk/>
            <pc:sldMk cId="3335389024" sldId="345"/>
            <ac:spMk id="2" creationId="{D07FEA68-5791-497A-AEE0-AD22E4D52440}"/>
          </ac:spMkLst>
        </pc:spChg>
        <pc:spChg chg="mod">
          <ac:chgData name="Radim Boháč" userId="e5098a9a-6a28-40ce-ac6e-47e9b8c9add8" providerId="ADAL" clId="{214430C0-61D4-4F3E-A4AB-9E91E1603233}" dt="2024-09-28T08:08:09.324" v="1741" actId="27636"/>
          <ac:spMkLst>
            <pc:docMk/>
            <pc:sldMk cId="3335389024" sldId="345"/>
            <ac:spMk id="7" creationId="{B2122E4D-4CB4-5D6E-1215-3ACF04937A0E}"/>
          </ac:spMkLst>
        </pc:spChg>
      </pc:sldChg>
      <pc:sldChg chg="modSp add mod modNotesTx">
        <pc:chgData name="Radim Boháč" userId="e5098a9a-6a28-40ce-ac6e-47e9b8c9add8" providerId="ADAL" clId="{214430C0-61D4-4F3E-A4AB-9E91E1603233}" dt="2024-09-27T19:32:26.903" v="724" actId="6549"/>
        <pc:sldMkLst>
          <pc:docMk/>
          <pc:sldMk cId="1426771479" sldId="346"/>
        </pc:sldMkLst>
        <pc:spChg chg="mod">
          <ac:chgData name="Radim Boháč" userId="e5098a9a-6a28-40ce-ac6e-47e9b8c9add8" providerId="ADAL" clId="{214430C0-61D4-4F3E-A4AB-9E91E1603233}" dt="2024-09-27T19:29:58.987" v="551" actId="20577"/>
          <ac:spMkLst>
            <pc:docMk/>
            <pc:sldMk cId="1426771479" sldId="346"/>
            <ac:spMk id="2" creationId="{D07FEA68-5791-497A-AEE0-AD22E4D52440}"/>
          </ac:spMkLst>
        </pc:spChg>
        <pc:spChg chg="mod">
          <ac:chgData name="Radim Boháč" userId="e5098a9a-6a28-40ce-ac6e-47e9b8c9add8" providerId="ADAL" clId="{214430C0-61D4-4F3E-A4AB-9E91E1603233}" dt="2024-09-27T19:32:03.820" v="723" actId="20577"/>
          <ac:spMkLst>
            <pc:docMk/>
            <pc:sldMk cId="1426771479" sldId="346"/>
            <ac:spMk id="3" creationId="{FA8CC2E3-78C7-401D-8B6F-791D7C471981}"/>
          </ac:spMkLst>
        </pc:spChg>
      </pc:sldChg>
      <pc:sldChg chg="modSp add mod">
        <pc:chgData name="Radim Boháč" userId="e5098a9a-6a28-40ce-ac6e-47e9b8c9add8" providerId="ADAL" clId="{214430C0-61D4-4F3E-A4AB-9E91E1603233}" dt="2024-09-27T20:25:40.919" v="1403" actId="313"/>
        <pc:sldMkLst>
          <pc:docMk/>
          <pc:sldMk cId="2971683513" sldId="347"/>
        </pc:sldMkLst>
        <pc:spChg chg="mod">
          <ac:chgData name="Radim Boháč" userId="e5098a9a-6a28-40ce-ac6e-47e9b8c9add8" providerId="ADAL" clId="{214430C0-61D4-4F3E-A4AB-9E91E1603233}" dt="2024-09-27T19:37:47.868" v="773" actId="20577"/>
          <ac:spMkLst>
            <pc:docMk/>
            <pc:sldMk cId="2971683513" sldId="347"/>
            <ac:spMk id="2" creationId="{D07FEA68-5791-497A-AEE0-AD22E4D52440}"/>
          </ac:spMkLst>
        </pc:spChg>
        <pc:spChg chg="mod">
          <ac:chgData name="Radim Boháč" userId="e5098a9a-6a28-40ce-ac6e-47e9b8c9add8" providerId="ADAL" clId="{214430C0-61D4-4F3E-A4AB-9E91E1603233}" dt="2024-09-27T20:25:40.919" v="1403" actId="313"/>
          <ac:spMkLst>
            <pc:docMk/>
            <pc:sldMk cId="2971683513" sldId="347"/>
            <ac:spMk id="7" creationId="{B2122E4D-4CB4-5D6E-1215-3ACF04937A0E}"/>
          </ac:spMkLst>
        </pc:spChg>
      </pc:sldChg>
      <pc:sldChg chg="addSp delSp modSp add mod">
        <pc:chgData name="Radim Boháč" userId="e5098a9a-6a28-40ce-ac6e-47e9b8c9add8" providerId="ADAL" clId="{214430C0-61D4-4F3E-A4AB-9E91E1603233}" dt="2024-09-27T20:07:24.756" v="1067" actId="22"/>
        <pc:sldMkLst>
          <pc:docMk/>
          <pc:sldMk cId="2210612199" sldId="348"/>
        </pc:sldMkLst>
        <pc:spChg chg="mod">
          <ac:chgData name="Radim Boháč" userId="e5098a9a-6a28-40ce-ac6e-47e9b8c9add8" providerId="ADAL" clId="{214430C0-61D4-4F3E-A4AB-9E91E1603233}" dt="2024-09-27T19:48:58.174" v="902" actId="20577"/>
          <ac:spMkLst>
            <pc:docMk/>
            <pc:sldMk cId="2210612199" sldId="348"/>
            <ac:spMk id="2" creationId="{D07FEA68-5791-497A-AEE0-AD22E4D52440}"/>
          </ac:spMkLst>
        </pc:spChg>
        <pc:spChg chg="mod">
          <ac:chgData name="Radim Boháč" userId="e5098a9a-6a28-40ce-ac6e-47e9b8c9add8" providerId="ADAL" clId="{214430C0-61D4-4F3E-A4AB-9E91E1603233}" dt="2024-09-27T19:53:40.232" v="977" actId="113"/>
          <ac:spMkLst>
            <pc:docMk/>
            <pc:sldMk cId="2210612199" sldId="348"/>
            <ac:spMk id="3" creationId="{FA8CC2E3-78C7-401D-8B6F-791D7C471981}"/>
          </ac:spMkLst>
        </pc:spChg>
        <pc:spChg chg="add del">
          <ac:chgData name="Radim Boháč" userId="e5098a9a-6a28-40ce-ac6e-47e9b8c9add8" providerId="ADAL" clId="{214430C0-61D4-4F3E-A4AB-9E91E1603233}" dt="2024-09-27T20:07:20.886" v="1065" actId="22"/>
          <ac:spMkLst>
            <pc:docMk/>
            <pc:sldMk cId="2210612199" sldId="348"/>
            <ac:spMk id="6" creationId="{013035F9-11FC-2493-CB64-23C820772694}"/>
          </ac:spMkLst>
        </pc:spChg>
        <pc:spChg chg="add del">
          <ac:chgData name="Radim Boháč" userId="e5098a9a-6a28-40ce-ac6e-47e9b8c9add8" providerId="ADAL" clId="{214430C0-61D4-4F3E-A4AB-9E91E1603233}" dt="2024-09-27T20:07:24.756" v="1067" actId="22"/>
          <ac:spMkLst>
            <pc:docMk/>
            <pc:sldMk cId="2210612199" sldId="348"/>
            <ac:spMk id="8" creationId="{F7D85FC0-4D28-C361-6557-B8F9245C4061}"/>
          </ac:spMkLst>
        </pc:spChg>
      </pc:sldChg>
      <pc:sldChg chg="modSp add mod ord">
        <pc:chgData name="Radim Boháč" userId="e5098a9a-6a28-40ce-ac6e-47e9b8c9add8" providerId="ADAL" clId="{214430C0-61D4-4F3E-A4AB-9E91E1603233}" dt="2024-09-27T20:20:11.704" v="1262" actId="27636"/>
        <pc:sldMkLst>
          <pc:docMk/>
          <pc:sldMk cId="1255709855" sldId="349"/>
        </pc:sldMkLst>
        <pc:spChg chg="mod">
          <ac:chgData name="Radim Boháč" userId="e5098a9a-6a28-40ce-ac6e-47e9b8c9add8" providerId="ADAL" clId="{214430C0-61D4-4F3E-A4AB-9E91E1603233}" dt="2024-09-27T20:19:20.511" v="1214"/>
          <ac:spMkLst>
            <pc:docMk/>
            <pc:sldMk cId="1255709855" sldId="349"/>
            <ac:spMk id="2" creationId="{D07FEA68-5791-497A-AEE0-AD22E4D52440}"/>
          </ac:spMkLst>
        </pc:spChg>
        <pc:spChg chg="mod">
          <ac:chgData name="Radim Boháč" userId="e5098a9a-6a28-40ce-ac6e-47e9b8c9add8" providerId="ADAL" clId="{214430C0-61D4-4F3E-A4AB-9E91E1603233}" dt="2024-09-27T20:20:11.704" v="1262" actId="27636"/>
          <ac:spMkLst>
            <pc:docMk/>
            <pc:sldMk cId="1255709855" sldId="349"/>
            <ac:spMk id="3" creationId="{FA8CC2E3-78C7-401D-8B6F-791D7C471981}"/>
          </ac:spMkLst>
        </pc:spChg>
      </pc:sldChg>
      <pc:sldChg chg="modSp add mod">
        <pc:chgData name="Radim Boháč" userId="e5098a9a-6a28-40ce-ac6e-47e9b8c9add8" providerId="ADAL" clId="{214430C0-61D4-4F3E-A4AB-9E91E1603233}" dt="2024-09-27T20:18:47.636" v="1207" actId="313"/>
        <pc:sldMkLst>
          <pc:docMk/>
          <pc:sldMk cId="2887118098" sldId="350"/>
        </pc:sldMkLst>
        <pc:spChg chg="mod">
          <ac:chgData name="Radim Boháč" userId="e5098a9a-6a28-40ce-ac6e-47e9b8c9add8" providerId="ADAL" clId="{214430C0-61D4-4F3E-A4AB-9E91E1603233}" dt="2024-09-27T20:18:47.636" v="1207" actId="313"/>
          <ac:spMkLst>
            <pc:docMk/>
            <pc:sldMk cId="2887118098" sldId="350"/>
            <ac:spMk id="2" creationId="{D07FEA68-5791-497A-AEE0-AD22E4D52440}"/>
          </ac:spMkLst>
        </pc:spChg>
        <pc:spChg chg="mod">
          <ac:chgData name="Radim Boháč" userId="e5098a9a-6a28-40ce-ac6e-47e9b8c9add8" providerId="ADAL" clId="{214430C0-61D4-4F3E-A4AB-9E91E1603233}" dt="2024-09-27T20:18:36.812" v="1186" actId="113"/>
          <ac:spMkLst>
            <pc:docMk/>
            <pc:sldMk cId="2887118098" sldId="350"/>
            <ac:spMk id="3" creationId="{FA8CC2E3-78C7-401D-8B6F-791D7C471981}"/>
          </ac:spMkLst>
        </pc:spChg>
      </pc:sldChg>
      <pc:sldChg chg="modSp add mod">
        <pc:chgData name="Radim Boháč" userId="e5098a9a-6a28-40ce-ac6e-47e9b8c9add8" providerId="ADAL" clId="{214430C0-61D4-4F3E-A4AB-9E91E1603233}" dt="2024-09-27T20:19:55.724" v="1245" actId="6549"/>
        <pc:sldMkLst>
          <pc:docMk/>
          <pc:sldMk cId="3993308565" sldId="351"/>
        </pc:sldMkLst>
        <pc:spChg chg="mod">
          <ac:chgData name="Radim Boháč" userId="e5098a9a-6a28-40ce-ac6e-47e9b8c9add8" providerId="ADAL" clId="{214430C0-61D4-4F3E-A4AB-9E91E1603233}" dt="2024-09-27T20:19:06.185" v="1212"/>
          <ac:spMkLst>
            <pc:docMk/>
            <pc:sldMk cId="3993308565" sldId="351"/>
            <ac:spMk id="2" creationId="{D07FEA68-5791-497A-AEE0-AD22E4D52440}"/>
          </ac:spMkLst>
        </pc:spChg>
        <pc:spChg chg="mod">
          <ac:chgData name="Radim Boháč" userId="e5098a9a-6a28-40ce-ac6e-47e9b8c9add8" providerId="ADAL" clId="{214430C0-61D4-4F3E-A4AB-9E91E1603233}" dt="2024-09-27T20:19:55.724" v="1245" actId="6549"/>
          <ac:spMkLst>
            <pc:docMk/>
            <pc:sldMk cId="3993308565" sldId="351"/>
            <ac:spMk id="3" creationId="{FA8CC2E3-78C7-401D-8B6F-791D7C471981}"/>
          </ac:spMkLst>
        </pc:spChg>
      </pc:sldChg>
      <pc:sldChg chg="modSp add mod">
        <pc:chgData name="Radim Boháč" userId="e5098a9a-6a28-40ce-ac6e-47e9b8c9add8" providerId="ADAL" clId="{214430C0-61D4-4F3E-A4AB-9E91E1603233}" dt="2024-09-27T20:21:55.714" v="1289" actId="113"/>
        <pc:sldMkLst>
          <pc:docMk/>
          <pc:sldMk cId="4238285825" sldId="352"/>
        </pc:sldMkLst>
        <pc:spChg chg="mod">
          <ac:chgData name="Radim Boháč" userId="e5098a9a-6a28-40ce-ac6e-47e9b8c9add8" providerId="ADAL" clId="{214430C0-61D4-4F3E-A4AB-9E91E1603233}" dt="2024-09-27T20:21:40.611" v="1288" actId="20577"/>
          <ac:spMkLst>
            <pc:docMk/>
            <pc:sldMk cId="4238285825" sldId="352"/>
            <ac:spMk id="2" creationId="{D07FEA68-5791-497A-AEE0-AD22E4D52440}"/>
          </ac:spMkLst>
        </pc:spChg>
        <pc:spChg chg="mod">
          <ac:chgData name="Radim Boháč" userId="e5098a9a-6a28-40ce-ac6e-47e9b8c9add8" providerId="ADAL" clId="{214430C0-61D4-4F3E-A4AB-9E91E1603233}" dt="2024-09-27T20:21:55.714" v="1289" actId="113"/>
          <ac:spMkLst>
            <pc:docMk/>
            <pc:sldMk cId="4238285825" sldId="352"/>
            <ac:spMk id="3" creationId="{FA8CC2E3-78C7-401D-8B6F-791D7C471981}"/>
          </ac:spMkLst>
        </pc:spChg>
      </pc:sldChg>
      <pc:sldChg chg="modSp add mod">
        <pc:chgData name="Radim Boháč" userId="e5098a9a-6a28-40ce-ac6e-47e9b8c9add8" providerId="ADAL" clId="{214430C0-61D4-4F3E-A4AB-9E91E1603233}" dt="2024-09-27T20:24:02.814" v="1330"/>
        <pc:sldMkLst>
          <pc:docMk/>
          <pc:sldMk cId="4270724024" sldId="353"/>
        </pc:sldMkLst>
        <pc:spChg chg="mod">
          <ac:chgData name="Radim Boháč" userId="e5098a9a-6a28-40ce-ac6e-47e9b8c9add8" providerId="ADAL" clId="{214430C0-61D4-4F3E-A4AB-9E91E1603233}" dt="2024-09-27T20:23:37.310" v="1324" actId="20577"/>
          <ac:spMkLst>
            <pc:docMk/>
            <pc:sldMk cId="4270724024" sldId="353"/>
            <ac:spMk id="2" creationId="{D07FEA68-5791-497A-AEE0-AD22E4D52440}"/>
          </ac:spMkLst>
        </pc:spChg>
        <pc:spChg chg="mod">
          <ac:chgData name="Radim Boháč" userId="e5098a9a-6a28-40ce-ac6e-47e9b8c9add8" providerId="ADAL" clId="{214430C0-61D4-4F3E-A4AB-9E91E1603233}" dt="2024-09-27T20:24:02.814" v="1330"/>
          <ac:spMkLst>
            <pc:docMk/>
            <pc:sldMk cId="4270724024" sldId="353"/>
            <ac:spMk id="3" creationId="{FA8CC2E3-78C7-401D-8B6F-791D7C471981}"/>
          </ac:spMkLst>
        </pc:spChg>
      </pc:sldChg>
      <pc:sldChg chg="modSp add mod">
        <pc:chgData name="Radim Boháč" userId="e5098a9a-6a28-40ce-ac6e-47e9b8c9add8" providerId="ADAL" clId="{214430C0-61D4-4F3E-A4AB-9E91E1603233}" dt="2024-09-27T20:26:26.930" v="1415" actId="15"/>
        <pc:sldMkLst>
          <pc:docMk/>
          <pc:sldMk cId="988408031" sldId="354"/>
        </pc:sldMkLst>
        <pc:spChg chg="mod">
          <ac:chgData name="Radim Boháč" userId="e5098a9a-6a28-40ce-ac6e-47e9b8c9add8" providerId="ADAL" clId="{214430C0-61D4-4F3E-A4AB-9E91E1603233}" dt="2024-09-27T20:25:19.016" v="1380" actId="313"/>
          <ac:spMkLst>
            <pc:docMk/>
            <pc:sldMk cId="988408031" sldId="354"/>
            <ac:spMk id="2" creationId="{D07FEA68-5791-497A-AEE0-AD22E4D52440}"/>
          </ac:spMkLst>
        </pc:spChg>
        <pc:spChg chg="mod">
          <ac:chgData name="Radim Boháč" userId="e5098a9a-6a28-40ce-ac6e-47e9b8c9add8" providerId="ADAL" clId="{214430C0-61D4-4F3E-A4AB-9E91E1603233}" dt="2024-09-27T20:26:26.930" v="1415" actId="15"/>
          <ac:spMkLst>
            <pc:docMk/>
            <pc:sldMk cId="988408031" sldId="354"/>
            <ac:spMk id="3" creationId="{FA8CC2E3-78C7-401D-8B6F-791D7C471981}"/>
          </ac:spMkLst>
        </pc:spChg>
      </pc:sldChg>
      <pc:sldChg chg="modSp add mod">
        <pc:chgData name="Radim Boháč" userId="e5098a9a-6a28-40ce-ac6e-47e9b8c9add8" providerId="ADAL" clId="{214430C0-61D4-4F3E-A4AB-9E91E1603233}" dt="2024-09-28T09:13:50.047" v="2080" actId="1076"/>
        <pc:sldMkLst>
          <pc:docMk/>
          <pc:sldMk cId="3454782265" sldId="355"/>
        </pc:sldMkLst>
        <pc:spChg chg="mod">
          <ac:chgData name="Radim Boháč" userId="e5098a9a-6a28-40ce-ac6e-47e9b8c9add8" providerId="ADAL" clId="{214430C0-61D4-4F3E-A4AB-9E91E1603233}" dt="2024-09-28T09:12:22.779" v="2048" actId="313"/>
          <ac:spMkLst>
            <pc:docMk/>
            <pc:sldMk cId="3454782265" sldId="355"/>
            <ac:spMk id="2" creationId="{D07FEA68-5791-497A-AEE0-AD22E4D52440}"/>
          </ac:spMkLst>
        </pc:spChg>
        <pc:spChg chg="mod">
          <ac:chgData name="Radim Boháč" userId="e5098a9a-6a28-40ce-ac6e-47e9b8c9add8" providerId="ADAL" clId="{214430C0-61D4-4F3E-A4AB-9E91E1603233}" dt="2024-09-28T09:13:50.047" v="2080" actId="1076"/>
          <ac:spMkLst>
            <pc:docMk/>
            <pc:sldMk cId="3454782265" sldId="355"/>
            <ac:spMk id="7" creationId="{B2122E4D-4CB4-5D6E-1215-3ACF04937A0E}"/>
          </ac:spMkLst>
        </pc:spChg>
      </pc:sldChg>
      <pc:sldChg chg="modSp new del mod">
        <pc:chgData name="Radim Boháč" userId="e5098a9a-6a28-40ce-ac6e-47e9b8c9add8" providerId="ADAL" clId="{214430C0-61D4-4F3E-A4AB-9E91E1603233}" dt="2024-09-28T09:14:03.821" v="2082" actId="47"/>
        <pc:sldMkLst>
          <pc:docMk/>
          <pc:sldMk cId="1957205352" sldId="356"/>
        </pc:sldMkLst>
        <pc:spChg chg="mod">
          <ac:chgData name="Radim Boháč" userId="e5098a9a-6a28-40ce-ac6e-47e9b8c9add8" providerId="ADAL" clId="{214430C0-61D4-4F3E-A4AB-9E91E1603233}" dt="2024-09-27T21:01:01.684" v="1425" actId="27636"/>
          <ac:spMkLst>
            <pc:docMk/>
            <pc:sldMk cId="1957205352" sldId="356"/>
            <ac:spMk id="3" creationId="{8045CA23-A967-EDD9-5CCD-2E20D2B302DF}"/>
          </ac:spMkLst>
        </pc:spChg>
      </pc:sldChg>
      <pc:sldChg chg="modSp new del mod">
        <pc:chgData name="Radim Boháč" userId="e5098a9a-6a28-40ce-ac6e-47e9b8c9add8" providerId="ADAL" clId="{214430C0-61D4-4F3E-A4AB-9E91E1603233}" dt="2024-09-28T09:15:11.257" v="2105" actId="47"/>
        <pc:sldMkLst>
          <pc:docMk/>
          <pc:sldMk cId="2929823860" sldId="357"/>
        </pc:sldMkLst>
        <pc:spChg chg="mod">
          <ac:chgData name="Radim Boháč" userId="e5098a9a-6a28-40ce-ac6e-47e9b8c9add8" providerId="ADAL" clId="{214430C0-61D4-4F3E-A4AB-9E91E1603233}" dt="2024-09-28T09:14:17.331" v="2086" actId="27636"/>
          <ac:spMkLst>
            <pc:docMk/>
            <pc:sldMk cId="2929823860" sldId="357"/>
            <ac:spMk id="3" creationId="{81AF876F-26BC-2BFB-B4E3-14940191555D}"/>
          </ac:spMkLst>
        </pc:spChg>
      </pc:sldChg>
      <pc:sldChg chg="modSp add mod modNotesTx">
        <pc:chgData name="Radim Boháč" userId="e5098a9a-6a28-40ce-ac6e-47e9b8c9add8" providerId="ADAL" clId="{214430C0-61D4-4F3E-A4AB-9E91E1603233}" dt="2024-09-28T09:38:04.756" v="2247" actId="20577"/>
        <pc:sldMkLst>
          <pc:docMk/>
          <pc:sldMk cId="352123015" sldId="358"/>
        </pc:sldMkLst>
        <pc:spChg chg="mod">
          <ac:chgData name="Radim Boháč" userId="e5098a9a-6a28-40ce-ac6e-47e9b8c9add8" providerId="ADAL" clId="{214430C0-61D4-4F3E-A4AB-9E91E1603233}" dt="2024-09-28T09:38:04.756" v="2247" actId="20577"/>
          <ac:spMkLst>
            <pc:docMk/>
            <pc:sldMk cId="352123015" sldId="358"/>
            <ac:spMk id="2" creationId="{D07FEA68-5791-497A-AEE0-AD22E4D52440}"/>
          </ac:spMkLst>
        </pc:spChg>
        <pc:spChg chg="mod">
          <ac:chgData name="Radim Boháč" userId="e5098a9a-6a28-40ce-ac6e-47e9b8c9add8" providerId="ADAL" clId="{214430C0-61D4-4F3E-A4AB-9E91E1603233}" dt="2024-09-28T07:53:01.945" v="1672" actId="20577"/>
          <ac:spMkLst>
            <pc:docMk/>
            <pc:sldMk cId="352123015" sldId="358"/>
            <ac:spMk id="3" creationId="{FA8CC2E3-78C7-401D-8B6F-791D7C471981}"/>
          </ac:spMkLst>
        </pc:spChg>
      </pc:sldChg>
      <pc:sldChg chg="modSp add mod">
        <pc:chgData name="Radim Boháč" userId="e5098a9a-6a28-40ce-ac6e-47e9b8c9add8" providerId="ADAL" clId="{214430C0-61D4-4F3E-A4AB-9E91E1603233}" dt="2024-09-28T09:13:45.154" v="2079" actId="1076"/>
        <pc:sldMkLst>
          <pc:docMk/>
          <pc:sldMk cId="580303330" sldId="359"/>
        </pc:sldMkLst>
        <pc:spChg chg="mod">
          <ac:chgData name="Radim Boháč" userId="e5098a9a-6a28-40ce-ac6e-47e9b8c9add8" providerId="ADAL" clId="{214430C0-61D4-4F3E-A4AB-9E91E1603233}" dt="2024-09-28T09:13:45.154" v="2079" actId="1076"/>
          <ac:spMkLst>
            <pc:docMk/>
            <pc:sldMk cId="580303330" sldId="359"/>
            <ac:spMk id="7" creationId="{B2122E4D-4CB4-5D6E-1215-3ACF04937A0E}"/>
          </ac:spMkLst>
        </pc:spChg>
      </pc:sldChg>
      <pc:sldChg chg="addSp delSp modSp add mod">
        <pc:chgData name="Radim Boháč" userId="e5098a9a-6a28-40ce-ac6e-47e9b8c9add8" providerId="ADAL" clId="{214430C0-61D4-4F3E-A4AB-9E91E1603233}" dt="2024-09-28T09:15:08.870" v="2104" actId="478"/>
        <pc:sldMkLst>
          <pc:docMk/>
          <pc:sldMk cId="2838547834" sldId="360"/>
        </pc:sldMkLst>
        <pc:spChg chg="add del mod">
          <ac:chgData name="Radim Boháč" userId="e5098a9a-6a28-40ce-ac6e-47e9b8c9add8" providerId="ADAL" clId="{214430C0-61D4-4F3E-A4AB-9E91E1603233}" dt="2024-09-28T09:15:08.870" v="2104" actId="478"/>
          <ac:spMkLst>
            <pc:docMk/>
            <pc:sldMk cId="2838547834" sldId="360"/>
            <ac:spMk id="5" creationId="{4525413F-85BD-A658-239C-D27B3735475D}"/>
          </ac:spMkLst>
        </pc:spChg>
        <pc:spChg chg="add del mod">
          <ac:chgData name="Radim Boháč" userId="e5098a9a-6a28-40ce-ac6e-47e9b8c9add8" providerId="ADAL" clId="{214430C0-61D4-4F3E-A4AB-9E91E1603233}" dt="2024-09-28T09:15:08.870" v="2104" actId="478"/>
          <ac:spMkLst>
            <pc:docMk/>
            <pc:sldMk cId="2838547834" sldId="360"/>
            <ac:spMk id="7" creationId="{B2122E4D-4CB4-5D6E-1215-3ACF04937A0E}"/>
          </ac:spMkLst>
        </pc:spChg>
      </pc:sldChg>
      <pc:sldChg chg="modSp add mod modNotesTx">
        <pc:chgData name="Radim Boháč" userId="e5098a9a-6a28-40ce-ac6e-47e9b8c9add8" providerId="ADAL" clId="{214430C0-61D4-4F3E-A4AB-9E91E1603233}" dt="2024-09-28T09:43:51.615" v="2335" actId="113"/>
        <pc:sldMkLst>
          <pc:docMk/>
          <pc:sldMk cId="2984104267" sldId="361"/>
        </pc:sldMkLst>
        <pc:spChg chg="mod">
          <ac:chgData name="Radim Boháč" userId="e5098a9a-6a28-40ce-ac6e-47e9b8c9add8" providerId="ADAL" clId="{214430C0-61D4-4F3E-A4AB-9E91E1603233}" dt="2024-09-28T09:38:39.075" v="2313" actId="20577"/>
          <ac:spMkLst>
            <pc:docMk/>
            <pc:sldMk cId="2984104267" sldId="361"/>
            <ac:spMk id="2" creationId="{D07FEA68-5791-497A-AEE0-AD22E4D52440}"/>
          </ac:spMkLst>
        </pc:spChg>
        <pc:spChg chg="mod">
          <ac:chgData name="Radim Boháč" userId="e5098a9a-6a28-40ce-ac6e-47e9b8c9add8" providerId="ADAL" clId="{214430C0-61D4-4F3E-A4AB-9E91E1603233}" dt="2024-09-28T09:43:51.615" v="2335" actId="113"/>
          <ac:spMkLst>
            <pc:docMk/>
            <pc:sldMk cId="2984104267" sldId="361"/>
            <ac:spMk id="3" creationId="{FA8CC2E3-78C7-401D-8B6F-791D7C471981}"/>
          </ac:spMkLst>
        </pc:spChg>
      </pc:sldChg>
    </pc:docChg>
  </pc:docChgLst>
  <pc:docChgLst>
    <pc:chgData name="Radim Boháč" userId="e5098a9a-6a28-40ce-ac6e-47e9b8c9add8" providerId="ADAL" clId="{A49BDA32-53F6-4C00-A915-428047334145}"/>
    <pc:docChg chg="custSel modSld">
      <pc:chgData name="Radim Boháč" userId="e5098a9a-6a28-40ce-ac6e-47e9b8c9add8" providerId="ADAL" clId="{A49BDA32-53F6-4C00-A915-428047334145}" dt="2024-09-19T15:09:36.326" v="350" actId="20577"/>
      <pc:docMkLst>
        <pc:docMk/>
      </pc:docMkLst>
      <pc:sldChg chg="modNotesTx">
        <pc:chgData name="Radim Boháč" userId="e5098a9a-6a28-40ce-ac6e-47e9b8c9add8" providerId="ADAL" clId="{A49BDA32-53F6-4C00-A915-428047334145}" dt="2024-09-19T15:06:24.564" v="251" actId="20577"/>
        <pc:sldMkLst>
          <pc:docMk/>
          <pc:sldMk cId="3006995086" sldId="279"/>
        </pc:sldMkLst>
      </pc:sldChg>
      <pc:sldChg chg="modNotesTx">
        <pc:chgData name="Radim Boháč" userId="e5098a9a-6a28-40ce-ac6e-47e9b8c9add8" providerId="ADAL" clId="{A49BDA32-53F6-4C00-A915-428047334145}" dt="2024-09-18T13:49:15.116" v="178"/>
        <pc:sldMkLst>
          <pc:docMk/>
          <pc:sldMk cId="961869768" sldId="330"/>
        </pc:sldMkLst>
      </pc:sldChg>
      <pc:sldChg chg="modNotesTx">
        <pc:chgData name="Radim Boháč" userId="e5098a9a-6a28-40ce-ac6e-47e9b8c9add8" providerId="ADAL" clId="{A49BDA32-53F6-4C00-A915-428047334145}" dt="2024-09-18T13:45:55.976" v="32" actId="20577"/>
        <pc:sldMkLst>
          <pc:docMk/>
          <pc:sldMk cId="2688023041" sldId="334"/>
        </pc:sldMkLst>
      </pc:sldChg>
      <pc:sldChg chg="modNotesTx">
        <pc:chgData name="Radim Boháč" userId="e5098a9a-6a28-40ce-ac6e-47e9b8c9add8" providerId="ADAL" clId="{A49BDA32-53F6-4C00-A915-428047334145}" dt="2024-09-18T13:46:21.490" v="82" actId="20577"/>
        <pc:sldMkLst>
          <pc:docMk/>
          <pc:sldMk cId="1959265725" sldId="336"/>
        </pc:sldMkLst>
      </pc:sldChg>
      <pc:sldChg chg="modNotesTx">
        <pc:chgData name="Radim Boháč" userId="e5098a9a-6a28-40ce-ac6e-47e9b8c9add8" providerId="ADAL" clId="{A49BDA32-53F6-4C00-A915-428047334145}" dt="2024-09-18T13:46:42.101" v="121" actId="20577"/>
        <pc:sldMkLst>
          <pc:docMk/>
          <pc:sldMk cId="2616136942" sldId="337"/>
        </pc:sldMkLst>
      </pc:sldChg>
      <pc:sldChg chg="modNotesTx">
        <pc:chgData name="Radim Boháč" userId="e5098a9a-6a28-40ce-ac6e-47e9b8c9add8" providerId="ADAL" clId="{A49BDA32-53F6-4C00-A915-428047334145}" dt="2024-09-18T13:47:01.404" v="177" actId="20577"/>
        <pc:sldMkLst>
          <pc:docMk/>
          <pc:sldMk cId="3850545767" sldId="338"/>
        </pc:sldMkLst>
      </pc:sldChg>
      <pc:sldChg chg="modNotesTx">
        <pc:chgData name="Radim Boháč" userId="e5098a9a-6a28-40ce-ac6e-47e9b8c9add8" providerId="ADAL" clId="{A49BDA32-53F6-4C00-A915-428047334145}" dt="2024-09-19T15:09:36.326" v="350" actId="20577"/>
        <pc:sldMkLst>
          <pc:docMk/>
          <pc:sldMk cId="2998023061" sldId="34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54F1D-421F-43E5-A92A-3C6D75B064BF}"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cs-CZ"/>
        </a:p>
      </dgm:t>
    </dgm:pt>
    <dgm:pt modelId="{B46A655F-DBA6-4DBE-BC4E-3802EE2E8A37}">
      <dgm:prSet phldrT="[Text]" custT="1"/>
      <dgm:spPr/>
      <dgm:t>
        <a:bodyPr/>
        <a:lstStyle/>
        <a:p>
          <a:r>
            <a:rPr lang="cs-CZ" sz="4400" dirty="0">
              <a:latin typeface="Gill Sans MT" panose="020B0502020104020203" pitchFamily="34" charset="-18"/>
            </a:rPr>
            <a:t>Konstrukční prvky daní</a:t>
          </a:r>
        </a:p>
      </dgm:t>
    </dgm:pt>
    <dgm:pt modelId="{6912ACEC-4051-47C3-BA4B-7BFD9EF291CE}" type="parTrans" cxnId="{B6EE2EA4-06F5-4FBA-88C1-D73C2F7D6E6A}">
      <dgm:prSet/>
      <dgm:spPr/>
      <dgm:t>
        <a:bodyPr/>
        <a:lstStyle/>
        <a:p>
          <a:endParaRPr lang="cs-CZ"/>
        </a:p>
      </dgm:t>
    </dgm:pt>
    <dgm:pt modelId="{2C242AC6-A80A-4D32-94AD-25D0C9EF2751}" type="sibTrans" cxnId="{B6EE2EA4-06F5-4FBA-88C1-D73C2F7D6E6A}">
      <dgm:prSet/>
      <dgm:spPr/>
      <dgm:t>
        <a:bodyPr/>
        <a:lstStyle/>
        <a:p>
          <a:endParaRPr lang="cs-CZ"/>
        </a:p>
      </dgm:t>
    </dgm:pt>
    <dgm:pt modelId="{C866497E-B711-4940-8F68-FFA98EE100F0}">
      <dgm:prSet phldrT="[Text]" custT="1"/>
      <dgm:spPr/>
      <dgm:t>
        <a:bodyPr/>
        <a:lstStyle/>
        <a:p>
          <a:r>
            <a:rPr lang="cs-CZ" sz="4400" dirty="0">
              <a:latin typeface="Gill Sans MT" panose="020B0502020104020203" pitchFamily="34" charset="-18"/>
            </a:rPr>
            <a:t>základní</a:t>
          </a:r>
        </a:p>
      </dgm:t>
    </dgm:pt>
    <dgm:pt modelId="{D59DB1B0-20F6-40EC-AFF0-5484C0DDF2E0}" type="parTrans" cxnId="{805F86DD-7F36-4AE4-8905-4D7BFBD6ED44}">
      <dgm:prSet/>
      <dgm:spPr/>
      <dgm:t>
        <a:bodyPr/>
        <a:lstStyle/>
        <a:p>
          <a:endParaRPr lang="cs-CZ"/>
        </a:p>
      </dgm:t>
    </dgm:pt>
    <dgm:pt modelId="{EC99831D-66A7-48DD-8BE7-B6A37FBE9983}" type="sibTrans" cxnId="{805F86DD-7F36-4AE4-8905-4D7BFBD6ED44}">
      <dgm:prSet/>
      <dgm:spPr/>
      <dgm:t>
        <a:bodyPr/>
        <a:lstStyle/>
        <a:p>
          <a:endParaRPr lang="cs-CZ"/>
        </a:p>
      </dgm:t>
    </dgm:pt>
    <dgm:pt modelId="{BE92B3C7-196C-46B6-8121-0A486176F0CA}">
      <dgm:prSet phldrT="[Text]" custT="1"/>
      <dgm:spPr/>
      <dgm:t>
        <a:bodyPr/>
        <a:lstStyle/>
        <a:p>
          <a:r>
            <a:rPr lang="cs-CZ" sz="4400" dirty="0">
              <a:latin typeface="Gill Sans MT" panose="020B0502020104020203" pitchFamily="34" charset="-18"/>
            </a:rPr>
            <a:t>ostatní</a:t>
          </a:r>
        </a:p>
      </dgm:t>
    </dgm:pt>
    <dgm:pt modelId="{CF9EFF90-070A-4F26-BDBE-8E2215D279C6}" type="parTrans" cxnId="{13333254-B032-4980-919C-28FEEBB391D9}">
      <dgm:prSet/>
      <dgm:spPr/>
      <dgm:t>
        <a:bodyPr/>
        <a:lstStyle/>
        <a:p>
          <a:endParaRPr lang="cs-CZ"/>
        </a:p>
      </dgm:t>
    </dgm:pt>
    <dgm:pt modelId="{D97743A7-F7D7-44A0-B37D-5D8FA4921EE7}" type="sibTrans" cxnId="{13333254-B032-4980-919C-28FEEBB391D9}">
      <dgm:prSet/>
      <dgm:spPr/>
      <dgm:t>
        <a:bodyPr/>
        <a:lstStyle/>
        <a:p>
          <a:endParaRPr lang="cs-CZ"/>
        </a:p>
      </dgm:t>
    </dgm:pt>
    <dgm:pt modelId="{4711F4C1-6E5E-4D43-8ECB-5001B3AAC878}" type="pres">
      <dgm:prSet presAssocID="{7DB54F1D-421F-43E5-A92A-3C6D75B064BF}" presName="hierChild1" presStyleCnt="0">
        <dgm:presLayoutVars>
          <dgm:orgChart val="1"/>
          <dgm:chPref val="1"/>
          <dgm:dir/>
          <dgm:animOne val="branch"/>
          <dgm:animLvl val="lvl"/>
          <dgm:resizeHandles/>
        </dgm:presLayoutVars>
      </dgm:prSet>
      <dgm:spPr/>
    </dgm:pt>
    <dgm:pt modelId="{72BE670B-AEB9-4E46-90D2-D02E3EEA46F8}" type="pres">
      <dgm:prSet presAssocID="{B46A655F-DBA6-4DBE-BC4E-3802EE2E8A37}" presName="hierRoot1" presStyleCnt="0">
        <dgm:presLayoutVars>
          <dgm:hierBranch val="init"/>
        </dgm:presLayoutVars>
      </dgm:prSet>
      <dgm:spPr/>
    </dgm:pt>
    <dgm:pt modelId="{ECE6CA36-8CB3-4A88-95E5-580BF985520B}" type="pres">
      <dgm:prSet presAssocID="{B46A655F-DBA6-4DBE-BC4E-3802EE2E8A37}" presName="rootComposite1" presStyleCnt="0"/>
      <dgm:spPr/>
    </dgm:pt>
    <dgm:pt modelId="{4A27AC9E-4AE3-4996-B6F4-29C21DAAFFC9}" type="pres">
      <dgm:prSet presAssocID="{B46A655F-DBA6-4DBE-BC4E-3802EE2E8A37}" presName="rootText1" presStyleLbl="node0" presStyleIdx="0" presStyleCnt="1">
        <dgm:presLayoutVars>
          <dgm:chPref val="3"/>
        </dgm:presLayoutVars>
      </dgm:prSet>
      <dgm:spPr/>
    </dgm:pt>
    <dgm:pt modelId="{CB2AEB03-8DC1-4690-94A9-F0BCE915BB07}" type="pres">
      <dgm:prSet presAssocID="{B46A655F-DBA6-4DBE-BC4E-3802EE2E8A37}" presName="rootConnector1" presStyleLbl="node1" presStyleIdx="0" presStyleCnt="0"/>
      <dgm:spPr/>
    </dgm:pt>
    <dgm:pt modelId="{B0621DD3-35AD-482D-A6CC-36ED8CC42B58}" type="pres">
      <dgm:prSet presAssocID="{B46A655F-DBA6-4DBE-BC4E-3802EE2E8A37}" presName="hierChild2" presStyleCnt="0"/>
      <dgm:spPr/>
    </dgm:pt>
    <dgm:pt modelId="{752D50FF-76EC-426F-8DDC-CBA6A88F266F}" type="pres">
      <dgm:prSet presAssocID="{D59DB1B0-20F6-40EC-AFF0-5484C0DDF2E0}" presName="Name37" presStyleLbl="parChTrans1D2" presStyleIdx="0" presStyleCnt="2"/>
      <dgm:spPr/>
    </dgm:pt>
    <dgm:pt modelId="{BD9E83F4-6D03-44A0-9A93-887A74493A01}" type="pres">
      <dgm:prSet presAssocID="{C866497E-B711-4940-8F68-FFA98EE100F0}" presName="hierRoot2" presStyleCnt="0">
        <dgm:presLayoutVars>
          <dgm:hierBranch val="init"/>
        </dgm:presLayoutVars>
      </dgm:prSet>
      <dgm:spPr/>
    </dgm:pt>
    <dgm:pt modelId="{EA128A05-596C-4692-9465-06579E45CFE0}" type="pres">
      <dgm:prSet presAssocID="{C866497E-B711-4940-8F68-FFA98EE100F0}" presName="rootComposite" presStyleCnt="0"/>
      <dgm:spPr/>
    </dgm:pt>
    <dgm:pt modelId="{1AEDD249-4864-472C-87A7-CDCCD0A2284F}" type="pres">
      <dgm:prSet presAssocID="{C866497E-B711-4940-8F68-FFA98EE100F0}" presName="rootText" presStyleLbl="node2" presStyleIdx="0" presStyleCnt="2">
        <dgm:presLayoutVars>
          <dgm:chPref val="3"/>
        </dgm:presLayoutVars>
      </dgm:prSet>
      <dgm:spPr/>
    </dgm:pt>
    <dgm:pt modelId="{C4826B52-92B3-4965-9D0F-DB6694DFAAB2}" type="pres">
      <dgm:prSet presAssocID="{C866497E-B711-4940-8F68-FFA98EE100F0}" presName="rootConnector" presStyleLbl="node2" presStyleIdx="0" presStyleCnt="2"/>
      <dgm:spPr/>
    </dgm:pt>
    <dgm:pt modelId="{21629DDF-B943-4ECD-AE06-4BCC932CAF3C}" type="pres">
      <dgm:prSet presAssocID="{C866497E-B711-4940-8F68-FFA98EE100F0}" presName="hierChild4" presStyleCnt="0"/>
      <dgm:spPr/>
    </dgm:pt>
    <dgm:pt modelId="{3C20050A-3ABA-4197-888B-E471F7164F18}" type="pres">
      <dgm:prSet presAssocID="{C866497E-B711-4940-8F68-FFA98EE100F0}" presName="hierChild5" presStyleCnt="0"/>
      <dgm:spPr/>
    </dgm:pt>
    <dgm:pt modelId="{920CCC23-EC57-4233-B7CE-8ECB1D358A1A}" type="pres">
      <dgm:prSet presAssocID="{CF9EFF90-070A-4F26-BDBE-8E2215D279C6}" presName="Name37" presStyleLbl="parChTrans1D2" presStyleIdx="1" presStyleCnt="2"/>
      <dgm:spPr/>
    </dgm:pt>
    <dgm:pt modelId="{F1D8DE4F-7648-472A-B336-34F0DB31F1E6}" type="pres">
      <dgm:prSet presAssocID="{BE92B3C7-196C-46B6-8121-0A486176F0CA}" presName="hierRoot2" presStyleCnt="0">
        <dgm:presLayoutVars>
          <dgm:hierBranch val="init"/>
        </dgm:presLayoutVars>
      </dgm:prSet>
      <dgm:spPr/>
    </dgm:pt>
    <dgm:pt modelId="{5264F0BF-C8D9-46FB-A737-2F2CDBB3A16E}" type="pres">
      <dgm:prSet presAssocID="{BE92B3C7-196C-46B6-8121-0A486176F0CA}" presName="rootComposite" presStyleCnt="0"/>
      <dgm:spPr/>
    </dgm:pt>
    <dgm:pt modelId="{257A930E-E66F-46EC-8A00-1E000A968291}" type="pres">
      <dgm:prSet presAssocID="{BE92B3C7-196C-46B6-8121-0A486176F0CA}" presName="rootText" presStyleLbl="node2" presStyleIdx="1" presStyleCnt="2">
        <dgm:presLayoutVars>
          <dgm:chPref val="3"/>
        </dgm:presLayoutVars>
      </dgm:prSet>
      <dgm:spPr/>
    </dgm:pt>
    <dgm:pt modelId="{8E48B065-7074-48BA-9358-7687C1170F96}" type="pres">
      <dgm:prSet presAssocID="{BE92B3C7-196C-46B6-8121-0A486176F0CA}" presName="rootConnector" presStyleLbl="node2" presStyleIdx="1" presStyleCnt="2"/>
      <dgm:spPr/>
    </dgm:pt>
    <dgm:pt modelId="{7D4C3BDA-59F4-4C9D-B788-74DCBB120043}" type="pres">
      <dgm:prSet presAssocID="{BE92B3C7-196C-46B6-8121-0A486176F0CA}" presName="hierChild4" presStyleCnt="0"/>
      <dgm:spPr/>
    </dgm:pt>
    <dgm:pt modelId="{7C7763ED-3434-463F-B0C2-A0AA4C0938C0}" type="pres">
      <dgm:prSet presAssocID="{BE92B3C7-196C-46B6-8121-0A486176F0CA}" presName="hierChild5" presStyleCnt="0"/>
      <dgm:spPr/>
    </dgm:pt>
    <dgm:pt modelId="{34AA835A-CE52-481D-B726-8A1D9B434FE9}" type="pres">
      <dgm:prSet presAssocID="{B46A655F-DBA6-4DBE-BC4E-3802EE2E8A37}" presName="hierChild3" presStyleCnt="0"/>
      <dgm:spPr/>
    </dgm:pt>
  </dgm:ptLst>
  <dgm:cxnLst>
    <dgm:cxn modelId="{FF2A2015-6E7F-4EEC-9B6A-46ACFCE7F610}" type="presOf" srcId="{D59DB1B0-20F6-40EC-AFF0-5484C0DDF2E0}" destId="{752D50FF-76EC-426F-8DDC-CBA6A88F266F}" srcOrd="0" destOrd="0" presId="urn:microsoft.com/office/officeart/2005/8/layout/orgChart1"/>
    <dgm:cxn modelId="{FE79A318-CC55-41AD-AE67-1150382439A6}" type="presOf" srcId="{B46A655F-DBA6-4DBE-BC4E-3802EE2E8A37}" destId="{4A27AC9E-4AE3-4996-B6F4-29C21DAAFFC9}" srcOrd="0" destOrd="0" presId="urn:microsoft.com/office/officeart/2005/8/layout/orgChart1"/>
    <dgm:cxn modelId="{C424AC28-389A-4758-A40A-534192B83810}" type="presOf" srcId="{BE92B3C7-196C-46B6-8121-0A486176F0CA}" destId="{257A930E-E66F-46EC-8A00-1E000A968291}" srcOrd="0" destOrd="0" presId="urn:microsoft.com/office/officeart/2005/8/layout/orgChart1"/>
    <dgm:cxn modelId="{F0625630-F10F-43DA-A772-D711706B8B86}" type="presOf" srcId="{BE92B3C7-196C-46B6-8121-0A486176F0CA}" destId="{8E48B065-7074-48BA-9358-7687C1170F96}" srcOrd="1" destOrd="0" presId="urn:microsoft.com/office/officeart/2005/8/layout/orgChart1"/>
    <dgm:cxn modelId="{13333254-B032-4980-919C-28FEEBB391D9}" srcId="{B46A655F-DBA6-4DBE-BC4E-3802EE2E8A37}" destId="{BE92B3C7-196C-46B6-8121-0A486176F0CA}" srcOrd="1" destOrd="0" parTransId="{CF9EFF90-070A-4F26-BDBE-8E2215D279C6}" sibTransId="{D97743A7-F7D7-44A0-B37D-5D8FA4921EE7}"/>
    <dgm:cxn modelId="{B6EE2EA4-06F5-4FBA-88C1-D73C2F7D6E6A}" srcId="{7DB54F1D-421F-43E5-A92A-3C6D75B064BF}" destId="{B46A655F-DBA6-4DBE-BC4E-3802EE2E8A37}" srcOrd="0" destOrd="0" parTransId="{6912ACEC-4051-47C3-BA4B-7BFD9EF291CE}" sibTransId="{2C242AC6-A80A-4D32-94AD-25D0C9EF2751}"/>
    <dgm:cxn modelId="{176C80AA-BD68-42C5-97C2-D92648557DC6}" type="presOf" srcId="{B46A655F-DBA6-4DBE-BC4E-3802EE2E8A37}" destId="{CB2AEB03-8DC1-4690-94A9-F0BCE915BB07}" srcOrd="1" destOrd="0" presId="urn:microsoft.com/office/officeart/2005/8/layout/orgChart1"/>
    <dgm:cxn modelId="{BE87CDC8-5A5A-4FD9-8285-5EA9E6E6F0D2}" type="presOf" srcId="{C866497E-B711-4940-8F68-FFA98EE100F0}" destId="{C4826B52-92B3-4965-9D0F-DB6694DFAAB2}" srcOrd="1" destOrd="0" presId="urn:microsoft.com/office/officeart/2005/8/layout/orgChart1"/>
    <dgm:cxn modelId="{127ED7DC-78D4-40DF-A18A-5A9D38144837}" type="presOf" srcId="{7DB54F1D-421F-43E5-A92A-3C6D75B064BF}" destId="{4711F4C1-6E5E-4D43-8ECB-5001B3AAC878}" srcOrd="0" destOrd="0" presId="urn:microsoft.com/office/officeart/2005/8/layout/orgChart1"/>
    <dgm:cxn modelId="{805F86DD-7F36-4AE4-8905-4D7BFBD6ED44}" srcId="{B46A655F-DBA6-4DBE-BC4E-3802EE2E8A37}" destId="{C866497E-B711-4940-8F68-FFA98EE100F0}" srcOrd="0" destOrd="0" parTransId="{D59DB1B0-20F6-40EC-AFF0-5484C0DDF2E0}" sibTransId="{EC99831D-66A7-48DD-8BE7-B6A37FBE9983}"/>
    <dgm:cxn modelId="{0E818AE7-6F8D-4CED-97BC-62C0FC226FEC}" type="presOf" srcId="{CF9EFF90-070A-4F26-BDBE-8E2215D279C6}" destId="{920CCC23-EC57-4233-B7CE-8ECB1D358A1A}" srcOrd="0" destOrd="0" presId="urn:microsoft.com/office/officeart/2005/8/layout/orgChart1"/>
    <dgm:cxn modelId="{8955C3F8-C3A1-4DA1-A69A-3FB9329145A0}" type="presOf" srcId="{C866497E-B711-4940-8F68-FFA98EE100F0}" destId="{1AEDD249-4864-472C-87A7-CDCCD0A2284F}" srcOrd="0" destOrd="0" presId="urn:microsoft.com/office/officeart/2005/8/layout/orgChart1"/>
    <dgm:cxn modelId="{9CB7C1D1-FCA1-4567-830B-6A9AFDFE887E}" type="presParOf" srcId="{4711F4C1-6E5E-4D43-8ECB-5001B3AAC878}" destId="{72BE670B-AEB9-4E46-90D2-D02E3EEA46F8}" srcOrd="0" destOrd="0" presId="urn:microsoft.com/office/officeart/2005/8/layout/orgChart1"/>
    <dgm:cxn modelId="{C7442ABF-91EF-4731-8EC9-2DA9E970CF33}" type="presParOf" srcId="{72BE670B-AEB9-4E46-90D2-D02E3EEA46F8}" destId="{ECE6CA36-8CB3-4A88-95E5-580BF985520B}" srcOrd="0" destOrd="0" presId="urn:microsoft.com/office/officeart/2005/8/layout/orgChart1"/>
    <dgm:cxn modelId="{272B37D0-A562-4542-989F-60582AB56C07}" type="presParOf" srcId="{ECE6CA36-8CB3-4A88-95E5-580BF985520B}" destId="{4A27AC9E-4AE3-4996-B6F4-29C21DAAFFC9}" srcOrd="0" destOrd="0" presId="urn:microsoft.com/office/officeart/2005/8/layout/orgChart1"/>
    <dgm:cxn modelId="{21B70BF6-6DAF-4706-9AC7-5F90BF0F0485}" type="presParOf" srcId="{ECE6CA36-8CB3-4A88-95E5-580BF985520B}" destId="{CB2AEB03-8DC1-4690-94A9-F0BCE915BB07}" srcOrd="1" destOrd="0" presId="urn:microsoft.com/office/officeart/2005/8/layout/orgChart1"/>
    <dgm:cxn modelId="{B97713C8-F233-4C20-9F14-29ECE07B2BAA}" type="presParOf" srcId="{72BE670B-AEB9-4E46-90D2-D02E3EEA46F8}" destId="{B0621DD3-35AD-482D-A6CC-36ED8CC42B58}" srcOrd="1" destOrd="0" presId="urn:microsoft.com/office/officeart/2005/8/layout/orgChart1"/>
    <dgm:cxn modelId="{EBE6023F-7397-4CE4-8599-A6A5AA465099}" type="presParOf" srcId="{B0621DD3-35AD-482D-A6CC-36ED8CC42B58}" destId="{752D50FF-76EC-426F-8DDC-CBA6A88F266F}" srcOrd="0" destOrd="0" presId="urn:microsoft.com/office/officeart/2005/8/layout/orgChart1"/>
    <dgm:cxn modelId="{1E53712B-C9E4-48FE-AED5-3FBC89B46AE5}" type="presParOf" srcId="{B0621DD3-35AD-482D-A6CC-36ED8CC42B58}" destId="{BD9E83F4-6D03-44A0-9A93-887A74493A01}" srcOrd="1" destOrd="0" presId="urn:microsoft.com/office/officeart/2005/8/layout/orgChart1"/>
    <dgm:cxn modelId="{E946C53A-78F3-4E79-B5A2-2813AE1F39C7}" type="presParOf" srcId="{BD9E83F4-6D03-44A0-9A93-887A74493A01}" destId="{EA128A05-596C-4692-9465-06579E45CFE0}" srcOrd="0" destOrd="0" presId="urn:microsoft.com/office/officeart/2005/8/layout/orgChart1"/>
    <dgm:cxn modelId="{6CC6EDDE-F2DB-4734-8889-52A47F4DEB50}" type="presParOf" srcId="{EA128A05-596C-4692-9465-06579E45CFE0}" destId="{1AEDD249-4864-472C-87A7-CDCCD0A2284F}" srcOrd="0" destOrd="0" presId="urn:microsoft.com/office/officeart/2005/8/layout/orgChart1"/>
    <dgm:cxn modelId="{778B59DD-AB76-485F-B09C-4B16E104614C}" type="presParOf" srcId="{EA128A05-596C-4692-9465-06579E45CFE0}" destId="{C4826B52-92B3-4965-9D0F-DB6694DFAAB2}" srcOrd="1" destOrd="0" presId="urn:microsoft.com/office/officeart/2005/8/layout/orgChart1"/>
    <dgm:cxn modelId="{48DA5B75-B078-402F-8963-C09E21788538}" type="presParOf" srcId="{BD9E83F4-6D03-44A0-9A93-887A74493A01}" destId="{21629DDF-B943-4ECD-AE06-4BCC932CAF3C}" srcOrd="1" destOrd="0" presId="urn:microsoft.com/office/officeart/2005/8/layout/orgChart1"/>
    <dgm:cxn modelId="{F2FD3B33-599D-4C69-A98D-921ECB6D41F7}" type="presParOf" srcId="{BD9E83F4-6D03-44A0-9A93-887A74493A01}" destId="{3C20050A-3ABA-4197-888B-E471F7164F18}" srcOrd="2" destOrd="0" presId="urn:microsoft.com/office/officeart/2005/8/layout/orgChart1"/>
    <dgm:cxn modelId="{D3D3453A-87B2-4518-8DCB-25F2D0A454D3}" type="presParOf" srcId="{B0621DD3-35AD-482D-A6CC-36ED8CC42B58}" destId="{920CCC23-EC57-4233-B7CE-8ECB1D358A1A}" srcOrd="2" destOrd="0" presId="urn:microsoft.com/office/officeart/2005/8/layout/orgChart1"/>
    <dgm:cxn modelId="{82D54A30-AD93-4D6B-9ED8-E7C896F18A11}" type="presParOf" srcId="{B0621DD3-35AD-482D-A6CC-36ED8CC42B58}" destId="{F1D8DE4F-7648-472A-B336-34F0DB31F1E6}" srcOrd="3" destOrd="0" presId="urn:microsoft.com/office/officeart/2005/8/layout/orgChart1"/>
    <dgm:cxn modelId="{3D9B9408-3CF8-4A15-9F02-8D5803DF4C68}" type="presParOf" srcId="{F1D8DE4F-7648-472A-B336-34F0DB31F1E6}" destId="{5264F0BF-C8D9-46FB-A737-2F2CDBB3A16E}" srcOrd="0" destOrd="0" presId="urn:microsoft.com/office/officeart/2005/8/layout/orgChart1"/>
    <dgm:cxn modelId="{68AD45CB-063C-4338-A02C-B9A83379EF26}" type="presParOf" srcId="{5264F0BF-C8D9-46FB-A737-2F2CDBB3A16E}" destId="{257A930E-E66F-46EC-8A00-1E000A968291}" srcOrd="0" destOrd="0" presId="urn:microsoft.com/office/officeart/2005/8/layout/orgChart1"/>
    <dgm:cxn modelId="{BDB969BB-C0E7-4283-9AC7-1F8420715F05}" type="presParOf" srcId="{5264F0BF-C8D9-46FB-A737-2F2CDBB3A16E}" destId="{8E48B065-7074-48BA-9358-7687C1170F96}" srcOrd="1" destOrd="0" presId="urn:microsoft.com/office/officeart/2005/8/layout/orgChart1"/>
    <dgm:cxn modelId="{7D50695C-5E21-496D-AB37-E4B4A1B37B9D}" type="presParOf" srcId="{F1D8DE4F-7648-472A-B336-34F0DB31F1E6}" destId="{7D4C3BDA-59F4-4C9D-B788-74DCBB120043}" srcOrd="1" destOrd="0" presId="urn:microsoft.com/office/officeart/2005/8/layout/orgChart1"/>
    <dgm:cxn modelId="{66954777-6904-4001-8CC3-8A80685EA2D2}" type="presParOf" srcId="{F1D8DE4F-7648-472A-B336-34F0DB31F1E6}" destId="{7C7763ED-3434-463F-B0C2-A0AA4C0938C0}" srcOrd="2" destOrd="0" presId="urn:microsoft.com/office/officeart/2005/8/layout/orgChart1"/>
    <dgm:cxn modelId="{92481A30-D3D4-49B6-A81B-CCB1D210B002}" type="presParOf" srcId="{72BE670B-AEB9-4E46-90D2-D02E3EEA46F8}" destId="{34AA835A-CE52-481D-B726-8A1D9B434FE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CCC23-EC57-4233-B7CE-8ECB1D358A1A}">
      <dsp:nvSpPr>
        <dsp:cNvPr id="0" name=""/>
        <dsp:cNvSpPr/>
      </dsp:nvSpPr>
      <dsp:spPr>
        <a:xfrm>
          <a:off x="4759525" y="1685521"/>
          <a:ext cx="2038717" cy="707654"/>
        </a:xfrm>
        <a:custGeom>
          <a:avLst/>
          <a:gdLst/>
          <a:ahLst/>
          <a:cxnLst/>
          <a:rect l="0" t="0" r="0" b="0"/>
          <a:pathLst>
            <a:path>
              <a:moveTo>
                <a:pt x="0" y="0"/>
              </a:moveTo>
              <a:lnTo>
                <a:pt x="0" y="353827"/>
              </a:lnTo>
              <a:lnTo>
                <a:pt x="2038717" y="353827"/>
              </a:lnTo>
              <a:lnTo>
                <a:pt x="2038717" y="70765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2D50FF-76EC-426F-8DDC-CBA6A88F266F}">
      <dsp:nvSpPr>
        <dsp:cNvPr id="0" name=""/>
        <dsp:cNvSpPr/>
      </dsp:nvSpPr>
      <dsp:spPr>
        <a:xfrm>
          <a:off x="2720807" y="1685521"/>
          <a:ext cx="2038717" cy="707654"/>
        </a:xfrm>
        <a:custGeom>
          <a:avLst/>
          <a:gdLst/>
          <a:ahLst/>
          <a:cxnLst/>
          <a:rect l="0" t="0" r="0" b="0"/>
          <a:pathLst>
            <a:path>
              <a:moveTo>
                <a:pt x="2038717" y="0"/>
              </a:moveTo>
              <a:lnTo>
                <a:pt x="2038717" y="353827"/>
              </a:lnTo>
              <a:lnTo>
                <a:pt x="0" y="353827"/>
              </a:lnTo>
              <a:lnTo>
                <a:pt x="0" y="70765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27AC9E-4AE3-4996-B6F4-29C21DAAFFC9}">
      <dsp:nvSpPr>
        <dsp:cNvPr id="0" name=""/>
        <dsp:cNvSpPr/>
      </dsp:nvSpPr>
      <dsp:spPr>
        <a:xfrm>
          <a:off x="3074634" y="630"/>
          <a:ext cx="3369781" cy="16848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cs-CZ" sz="4400" kern="1200" dirty="0">
              <a:latin typeface="Gill Sans MT" panose="020B0502020104020203" pitchFamily="34" charset="-18"/>
            </a:rPr>
            <a:t>Konstrukční prvky daní</a:t>
          </a:r>
        </a:p>
      </dsp:txBody>
      <dsp:txXfrm>
        <a:off x="3074634" y="630"/>
        <a:ext cx="3369781" cy="1684890"/>
      </dsp:txXfrm>
    </dsp:sp>
    <dsp:sp modelId="{1AEDD249-4864-472C-87A7-CDCCD0A2284F}">
      <dsp:nvSpPr>
        <dsp:cNvPr id="0" name=""/>
        <dsp:cNvSpPr/>
      </dsp:nvSpPr>
      <dsp:spPr>
        <a:xfrm>
          <a:off x="1035917" y="2393175"/>
          <a:ext cx="3369781" cy="16848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cs-CZ" sz="4400" kern="1200" dirty="0">
              <a:latin typeface="Gill Sans MT" panose="020B0502020104020203" pitchFamily="34" charset="-18"/>
            </a:rPr>
            <a:t>základní</a:t>
          </a:r>
        </a:p>
      </dsp:txBody>
      <dsp:txXfrm>
        <a:off x="1035917" y="2393175"/>
        <a:ext cx="3369781" cy="1684890"/>
      </dsp:txXfrm>
    </dsp:sp>
    <dsp:sp modelId="{257A930E-E66F-46EC-8A00-1E000A968291}">
      <dsp:nvSpPr>
        <dsp:cNvPr id="0" name=""/>
        <dsp:cNvSpPr/>
      </dsp:nvSpPr>
      <dsp:spPr>
        <a:xfrm>
          <a:off x="5113352" y="2393175"/>
          <a:ext cx="3369781" cy="16848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cs-CZ" sz="4400" kern="1200" dirty="0">
              <a:latin typeface="Gill Sans MT" panose="020B0502020104020203" pitchFamily="34" charset="-18"/>
            </a:rPr>
            <a:t>ostatní</a:t>
          </a:r>
        </a:p>
      </dsp:txBody>
      <dsp:txXfrm>
        <a:off x="5113352" y="2393175"/>
        <a:ext cx="3369781" cy="16848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59C9F-3063-48BE-BFAC-193F01EA5427}" type="datetimeFigureOut">
              <a:rPr lang="cs-CZ" smtClean="0"/>
              <a:t>04.10.2024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D3CA3-1230-4240-9E86-9E440801462F}" type="slidenum">
              <a:rPr lang="cs-CZ" smtClean="0"/>
              <a:t>‹#›</a:t>
            </a:fld>
            <a:endParaRPr lang="cs-CZ"/>
          </a:p>
        </p:txBody>
      </p:sp>
    </p:spTree>
    <p:extLst>
      <p:ext uri="{BB962C8B-B14F-4D97-AF65-F5344CB8AC3E}">
        <p14:creationId xmlns:p14="http://schemas.microsoft.com/office/powerpoint/2010/main" val="250786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1</a:t>
            </a:fld>
            <a:endParaRPr lang="cs-CZ"/>
          </a:p>
        </p:txBody>
      </p:sp>
    </p:spTree>
    <p:extLst>
      <p:ext uri="{BB962C8B-B14F-4D97-AF65-F5344CB8AC3E}">
        <p14:creationId xmlns:p14="http://schemas.microsoft.com/office/powerpoint/2010/main" val="343156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20</a:t>
            </a:fld>
            <a:endParaRPr lang="cs-CZ"/>
          </a:p>
        </p:txBody>
      </p:sp>
    </p:spTree>
    <p:extLst>
      <p:ext uri="{BB962C8B-B14F-4D97-AF65-F5344CB8AC3E}">
        <p14:creationId xmlns:p14="http://schemas.microsoft.com/office/powerpoint/2010/main" val="2150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25</a:t>
            </a:fld>
            <a:endParaRPr lang="cs-CZ"/>
          </a:p>
        </p:txBody>
      </p:sp>
    </p:spTree>
    <p:extLst>
      <p:ext uri="{BB962C8B-B14F-4D97-AF65-F5344CB8AC3E}">
        <p14:creationId xmlns:p14="http://schemas.microsoft.com/office/powerpoint/2010/main" val="2259377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26</a:t>
            </a:fld>
            <a:endParaRPr lang="cs-CZ"/>
          </a:p>
        </p:txBody>
      </p:sp>
    </p:spTree>
    <p:extLst>
      <p:ext uri="{BB962C8B-B14F-4D97-AF65-F5344CB8AC3E}">
        <p14:creationId xmlns:p14="http://schemas.microsoft.com/office/powerpoint/2010/main" val="337539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27</a:t>
            </a:fld>
            <a:endParaRPr lang="cs-CZ"/>
          </a:p>
        </p:txBody>
      </p:sp>
    </p:spTree>
    <p:extLst>
      <p:ext uri="{BB962C8B-B14F-4D97-AF65-F5344CB8AC3E}">
        <p14:creationId xmlns:p14="http://schemas.microsoft.com/office/powerpoint/2010/main" val="324774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28</a:t>
            </a:fld>
            <a:endParaRPr lang="cs-CZ"/>
          </a:p>
        </p:txBody>
      </p:sp>
    </p:spTree>
    <p:extLst>
      <p:ext uri="{BB962C8B-B14F-4D97-AF65-F5344CB8AC3E}">
        <p14:creationId xmlns:p14="http://schemas.microsoft.com/office/powerpoint/2010/main" val="1176515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29</a:t>
            </a:fld>
            <a:endParaRPr lang="cs-CZ"/>
          </a:p>
        </p:txBody>
      </p:sp>
    </p:spTree>
    <p:extLst>
      <p:ext uri="{BB962C8B-B14F-4D97-AF65-F5344CB8AC3E}">
        <p14:creationId xmlns:p14="http://schemas.microsoft.com/office/powerpoint/2010/main" val="386332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30</a:t>
            </a:fld>
            <a:endParaRPr lang="cs-CZ"/>
          </a:p>
        </p:txBody>
      </p:sp>
    </p:spTree>
    <p:extLst>
      <p:ext uri="{BB962C8B-B14F-4D97-AF65-F5344CB8AC3E}">
        <p14:creationId xmlns:p14="http://schemas.microsoft.com/office/powerpoint/2010/main" val="4181620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31</a:t>
            </a:fld>
            <a:endParaRPr lang="cs-CZ"/>
          </a:p>
        </p:txBody>
      </p:sp>
    </p:spTree>
    <p:extLst>
      <p:ext uri="{BB962C8B-B14F-4D97-AF65-F5344CB8AC3E}">
        <p14:creationId xmlns:p14="http://schemas.microsoft.com/office/powerpoint/2010/main" val="686195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33</a:t>
            </a:fld>
            <a:endParaRPr lang="cs-CZ"/>
          </a:p>
        </p:txBody>
      </p:sp>
    </p:spTree>
    <p:extLst>
      <p:ext uri="{BB962C8B-B14F-4D97-AF65-F5344CB8AC3E}">
        <p14:creationId xmlns:p14="http://schemas.microsoft.com/office/powerpoint/2010/main" val="303562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velmi odvážné</a:t>
            </a:r>
          </a:p>
          <a:p>
            <a:endParaRPr lang="cs-CZ" dirty="0"/>
          </a:p>
          <a:p>
            <a:r>
              <a:rPr lang="cs-CZ" dirty="0"/>
              <a:t>ale co by bylo tím příjmem – hrubý a čistý by byl až základem</a:t>
            </a:r>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39</a:t>
            </a:fld>
            <a:endParaRPr lang="cs-CZ"/>
          </a:p>
        </p:txBody>
      </p:sp>
    </p:spTree>
    <p:extLst>
      <p:ext uri="{BB962C8B-B14F-4D97-AF65-F5344CB8AC3E}">
        <p14:creationId xmlns:p14="http://schemas.microsoft.com/office/powerpoint/2010/main" val="139093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jen výčet příjmů jako u naší DPFO</a:t>
            </a:r>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10</a:t>
            </a:fld>
            <a:endParaRPr lang="cs-CZ"/>
          </a:p>
        </p:txBody>
      </p:sp>
    </p:spTree>
    <p:extLst>
      <p:ext uri="{BB962C8B-B14F-4D97-AF65-F5344CB8AC3E}">
        <p14:creationId xmlns:p14="http://schemas.microsoft.com/office/powerpoint/2010/main" val="407202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41</a:t>
            </a:fld>
            <a:endParaRPr lang="cs-CZ"/>
          </a:p>
        </p:txBody>
      </p:sp>
    </p:spTree>
    <p:extLst>
      <p:ext uri="{BB962C8B-B14F-4D97-AF65-F5344CB8AC3E}">
        <p14:creationId xmlns:p14="http://schemas.microsoft.com/office/powerpoint/2010/main" val="265294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zase ze všech druhů příjmů</a:t>
            </a:r>
          </a:p>
          <a:p>
            <a:r>
              <a:rPr lang="cs-CZ" dirty="0"/>
              <a:t>odst. 2 – čistý příjem</a:t>
            </a:r>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11</a:t>
            </a:fld>
            <a:endParaRPr lang="cs-CZ"/>
          </a:p>
        </p:txBody>
      </p:sp>
    </p:spTree>
    <p:extLst>
      <p:ext uri="{BB962C8B-B14F-4D97-AF65-F5344CB8AC3E}">
        <p14:creationId xmlns:p14="http://schemas.microsoft.com/office/powerpoint/2010/main" val="3880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někdy hrubý příjem, někdy čistý příjem</a:t>
            </a:r>
          </a:p>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12</a:t>
            </a:fld>
            <a:endParaRPr lang="cs-CZ"/>
          </a:p>
        </p:txBody>
      </p:sp>
    </p:spTree>
    <p:extLst>
      <p:ext uri="{BB962C8B-B14F-4D97-AF65-F5344CB8AC3E}">
        <p14:creationId xmlns:p14="http://schemas.microsoft.com/office/powerpoint/2010/main" val="230566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61 velmi podobná definice § 18 ZDP</a:t>
            </a:r>
          </a:p>
          <a:p>
            <a:r>
              <a:rPr lang="cs-CZ" dirty="0"/>
              <a:t>§ 63 čistý příjem</a:t>
            </a:r>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13</a:t>
            </a:fld>
            <a:endParaRPr lang="cs-CZ"/>
          </a:p>
        </p:txBody>
      </p:sp>
    </p:spTree>
    <p:extLst>
      <p:ext uri="{BB962C8B-B14F-4D97-AF65-F5344CB8AC3E}">
        <p14:creationId xmlns:p14="http://schemas.microsoft.com/office/powerpoint/2010/main" val="192480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15</a:t>
            </a:fld>
            <a:endParaRPr lang="cs-CZ"/>
          </a:p>
        </p:txBody>
      </p:sp>
    </p:spTree>
    <p:extLst>
      <p:ext uri="{BB962C8B-B14F-4D97-AF65-F5344CB8AC3E}">
        <p14:creationId xmlns:p14="http://schemas.microsoft.com/office/powerpoint/2010/main" val="372276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indent="226695" algn="just">
              <a:spcBef>
                <a:spcPts val="600"/>
              </a:spcBef>
            </a:pPr>
            <a:r>
              <a:rPr lang="cs-CZ" sz="1800" dirty="0">
                <a:solidFill>
                  <a:srgbClr val="0000FF"/>
                </a:solidFill>
                <a:effectLst/>
                <a:latin typeface="Arial" panose="020B0604020202020204" pitchFamily="34" charset="0"/>
                <a:ea typeface="Times New Roman" panose="02020603050405020304" pitchFamily="18" charset="0"/>
              </a:rPr>
              <a:t>Existuje několik základních teoretických konceptů ke zjištění „čistého příjmu“, mezi nejvýznamnější patří: </a:t>
            </a:r>
            <a:endParaRPr lang="cs-CZ" sz="18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mj-lt"/>
              <a:buAutoNum type="romanLcPeriod"/>
            </a:pPr>
            <a:r>
              <a:rPr lang="cs-CZ" sz="1800" dirty="0">
                <a:solidFill>
                  <a:srgbClr val="0000FF"/>
                </a:solidFill>
                <a:effectLst/>
                <a:latin typeface="Arial" panose="020B0604020202020204" pitchFamily="34" charset="0"/>
                <a:ea typeface="Times New Roman" panose="02020603050405020304" pitchFamily="18" charset="0"/>
              </a:rPr>
              <a:t>teorie přírůstku čistého majetku (jmění) - </a:t>
            </a:r>
            <a:r>
              <a:rPr lang="cs-CZ" sz="1800" dirty="0" err="1">
                <a:solidFill>
                  <a:srgbClr val="0000FF"/>
                </a:solidFill>
                <a:effectLst/>
                <a:latin typeface="Arial" panose="020B0604020202020204" pitchFamily="34" charset="0"/>
                <a:ea typeface="Times New Roman" panose="02020603050405020304" pitchFamily="18" charset="0"/>
              </a:rPr>
              <a:t>Schanz-Haig-Simonsův</a:t>
            </a:r>
            <a:r>
              <a:rPr lang="cs-CZ" sz="1800" dirty="0">
                <a:solidFill>
                  <a:srgbClr val="0000FF"/>
                </a:solidFill>
                <a:effectLst/>
                <a:latin typeface="Arial" panose="020B0604020202020204" pitchFamily="34" charset="0"/>
                <a:ea typeface="Times New Roman" panose="02020603050405020304" pitchFamily="18" charset="0"/>
              </a:rPr>
              <a:t> model, která za „čistý příjem“ označuje součet nárůstu hodnoty čistého majetku (bohatství, jmění) a spotřeby daného jedince, </a:t>
            </a:r>
            <a:endParaRPr lang="cs-CZ" sz="18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mj-lt"/>
              <a:buAutoNum type="romanLcPeriod"/>
            </a:pPr>
            <a:r>
              <a:rPr lang="cs-CZ" sz="1800" dirty="0">
                <a:solidFill>
                  <a:srgbClr val="0000FF"/>
                </a:solidFill>
                <a:effectLst/>
                <a:latin typeface="Arial" panose="020B0604020202020204" pitchFamily="34" charset="0"/>
                <a:ea typeface="Times New Roman" panose="02020603050405020304" pitchFamily="18" charset="0"/>
              </a:rPr>
              <a:t>teorie zdrojů, která za „čistý příjem“ označuje sumu majetku z trvalých zdrojů, která je v daném období jednotlivci či jeho rodině k dispozici na úhradu spotřeby; tato teorie z definice příjmů vylučuje nepravidelné příjmy jako např. dědictví, dary, výhry, příjmy ze zcizení majetku, přírůstek hodnoty jmění a části příjmů, které slouží na reprodukci zdrojů, které jsou ke generování majetku nezbytné; to se dobře ilustruje na příkladu podnikatelských aktivit tím, že se pro stanovení čistého příjmu zohledňují vstupy do podnikání; zachování zdrojů může být však též vyjádřeno i existencí různých forem odpočtů na vzdělávání či zdravotní péči, nebo tzv. základního odpočtu (či slevy), který je určitým paušálem pro každého poplatníka (tj. výdaje nezbytně nutné na zachování sama sebe),</a:t>
            </a:r>
            <a:endParaRPr lang="cs-CZ" sz="18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mj-lt"/>
              <a:buAutoNum type="romanLcPeriod"/>
            </a:pPr>
            <a:r>
              <a:rPr lang="cs-CZ" sz="1800" dirty="0">
                <a:solidFill>
                  <a:srgbClr val="0000FF"/>
                </a:solidFill>
                <a:effectLst/>
                <a:latin typeface="Arial" panose="020B0604020202020204" pitchFamily="34" charset="0"/>
                <a:ea typeface="Times New Roman" panose="02020603050405020304" pitchFamily="18" charset="0"/>
              </a:rPr>
              <a:t>teorie tržních příjmů: považuje za „čistý příjem“ částky získané výdělečnou činností vykonávanou za účelem dosažení zisku účastí v hospodářské soutěži.</a:t>
            </a:r>
            <a:endParaRPr lang="cs-CZ" sz="1800" dirty="0">
              <a:effectLst/>
              <a:latin typeface="Times New Roman" panose="02020603050405020304" pitchFamily="18" charset="0"/>
              <a:ea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17</a:t>
            </a:fld>
            <a:endParaRPr lang="cs-CZ"/>
          </a:p>
        </p:txBody>
      </p:sp>
    </p:spTree>
    <p:extLst>
      <p:ext uri="{BB962C8B-B14F-4D97-AF65-F5344CB8AC3E}">
        <p14:creationId xmlns:p14="http://schemas.microsoft.com/office/powerpoint/2010/main" val="374761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vůbec neodpovídá textu zákona</a:t>
            </a:r>
          </a:p>
          <a:p>
            <a:endParaRPr lang="cs-CZ" dirty="0"/>
          </a:p>
          <a:p>
            <a:r>
              <a:rPr lang="cs-CZ" dirty="0"/>
              <a:t>je rozsudek překonán vložením § 21h?</a:t>
            </a:r>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18</a:t>
            </a:fld>
            <a:endParaRPr lang="cs-CZ"/>
          </a:p>
        </p:txBody>
      </p:sp>
    </p:spTree>
    <p:extLst>
      <p:ext uri="{BB962C8B-B14F-4D97-AF65-F5344CB8AC3E}">
        <p14:creationId xmlns:p14="http://schemas.microsoft.com/office/powerpoint/2010/main" val="1480776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9DD3CA3-1230-4240-9E86-9E440801462F}" type="slidenum">
              <a:rPr lang="cs-CZ" smtClean="0"/>
              <a:t>19</a:t>
            </a:fld>
            <a:endParaRPr lang="cs-CZ"/>
          </a:p>
        </p:txBody>
      </p:sp>
    </p:spTree>
    <p:extLst>
      <p:ext uri="{BB962C8B-B14F-4D97-AF65-F5344CB8AC3E}">
        <p14:creationId xmlns:p14="http://schemas.microsoft.com/office/powerpoint/2010/main" val="290916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74341F-6859-4C3E-9B49-86547900589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cs-CZ" dirty="0"/>
          </a:p>
        </p:txBody>
      </p:sp>
      <p:sp>
        <p:nvSpPr>
          <p:cNvPr id="3" name="Podnadpis 2">
            <a:extLst>
              <a:ext uri="{FF2B5EF4-FFF2-40B4-BE49-F238E27FC236}">
                <a16:creationId xmlns:a16="http://schemas.microsoft.com/office/drawing/2014/main" id="{EA33EA24-ED66-4D62-8405-1817BF60F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
        <p:nvSpPr>
          <p:cNvPr id="5" name="Zástupný symbol pro zápatí 4">
            <a:extLst>
              <a:ext uri="{FF2B5EF4-FFF2-40B4-BE49-F238E27FC236}">
                <a16:creationId xmlns:a16="http://schemas.microsoft.com/office/drawing/2014/main" id="{24C0F702-A3BA-40DA-8A35-7F47B0482BC0}"/>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4CFC0215-5FA9-48C5-B76A-B863D5CF1FF4}"/>
              </a:ext>
            </a:extLst>
          </p:cNvPr>
          <p:cNvSpPr>
            <a:spLocks noGrp="1"/>
          </p:cNvSpPr>
          <p:nvPr>
            <p:ph type="sldNum" sz="quarter" idx="12"/>
          </p:nvPr>
        </p:nvSpPr>
        <p:spPr/>
        <p:txBody>
          <a:bodyPr/>
          <a:lstStyle/>
          <a:p>
            <a:fld id="{55198495-D922-4C84-9C05-B0CB6B9CE971}" type="slidenum">
              <a:rPr lang="cs-CZ" smtClean="0"/>
              <a:t>‹#›</a:t>
            </a:fld>
            <a:endParaRPr lang="cs-CZ" dirty="0"/>
          </a:p>
        </p:txBody>
      </p:sp>
    </p:spTree>
    <p:extLst>
      <p:ext uri="{BB962C8B-B14F-4D97-AF65-F5344CB8AC3E}">
        <p14:creationId xmlns:p14="http://schemas.microsoft.com/office/powerpoint/2010/main" val="88318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F746F-933B-4E12-808E-EB81E8792D2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9BFF3C3-76F0-4FE0-9A11-723907B1CD8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0CCE00F3-4A45-489E-9DF1-9D82686A7C1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24D3AA-6A76-4616-9473-6E1C4EFCC4CE}"/>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76987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1C8559A-92D7-4287-A491-CF4CE96BC40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2E83513-BAC1-4CE6-92FC-04316D258DB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62C437C0-1F8E-49DF-8B84-1684307D4BA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59F3ADA-215C-4F9B-B149-FAE5FAB3945B}"/>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240630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FE012-DFAF-491C-9CCE-C9F0F480B732}"/>
              </a:ext>
            </a:extLst>
          </p:cNvPr>
          <p:cNvSpPr>
            <a:spLocks noGrp="1"/>
          </p:cNvSpPr>
          <p:nvPr>
            <p:ph type="title"/>
          </p:nvPr>
        </p:nvSpPr>
        <p:spPr/>
        <p:txBody>
          <a:bodyPr/>
          <a:lstStyle/>
          <a:p>
            <a:r>
              <a:rPr lang="cs-CZ"/>
              <a:t>Kliknutím lze upravit styl.</a:t>
            </a:r>
            <a:endParaRPr lang="cs-CZ" dirty="0"/>
          </a:p>
        </p:txBody>
      </p:sp>
      <p:sp>
        <p:nvSpPr>
          <p:cNvPr id="3" name="Zástupný obsah 2">
            <a:extLst>
              <a:ext uri="{FF2B5EF4-FFF2-40B4-BE49-F238E27FC236}">
                <a16:creationId xmlns:a16="http://schemas.microsoft.com/office/drawing/2014/main" id="{853E194C-4BB7-404D-B4F2-EACE5DB1E3C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CAA46BFF-1914-476B-8CD1-53EF5C0CE80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4D6B0E8-CE9B-41E6-BE93-B69C7A99AFD9}"/>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2636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DBAD8-3CC7-4563-971E-4D4F861AA8C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64557EE-42A3-4375-85F6-6946CCFA75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5" name="Zástupný symbol pro zápatí 4">
            <a:extLst>
              <a:ext uri="{FF2B5EF4-FFF2-40B4-BE49-F238E27FC236}">
                <a16:creationId xmlns:a16="http://schemas.microsoft.com/office/drawing/2014/main" id="{8E16B916-0389-4948-A07E-6E45A5C9D5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916C3DA-AB28-4C68-B353-62F210FD8178}"/>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45170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99A55A-1A53-4BBB-8222-A507275CDC6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0E971D2-D61A-4BC2-846A-58C9BBA54DA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6E6C1AC-3A57-4A04-B4D2-47049C28C8F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CA668CF6-D7A8-4C79-A03B-5EFB11ED66F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59A8147-2030-4614-A9D5-084AD2C37BC0}"/>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121513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D4C5A0-7576-46A1-90B3-7F1EEB3B86C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C6BAE4F-A05B-416B-94B0-44965DB26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45693F1-9B8D-4FA8-80E3-2A33E4A319D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F403B9F-F39F-481F-A89E-34C3D6F21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F32B435-2574-4918-9386-5973458494C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a:extLst>
              <a:ext uri="{FF2B5EF4-FFF2-40B4-BE49-F238E27FC236}">
                <a16:creationId xmlns:a16="http://schemas.microsoft.com/office/drawing/2014/main" id="{8085A077-77CF-49DE-9711-09AC7568A65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EAF3D90-4E18-4B4C-B0D9-82A110CDF3ED}"/>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13044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7172A4-F95A-438D-A1A1-2B85A17AC870}"/>
              </a:ext>
            </a:extLst>
          </p:cNvPr>
          <p:cNvSpPr>
            <a:spLocks noGrp="1"/>
          </p:cNvSpPr>
          <p:nvPr>
            <p:ph type="title"/>
          </p:nvPr>
        </p:nvSpPr>
        <p:spPr/>
        <p:txBody>
          <a:bodyPr/>
          <a:lstStyle/>
          <a:p>
            <a:r>
              <a:rPr lang="cs-CZ"/>
              <a:t>Kliknutím lze upravit styl.</a:t>
            </a:r>
          </a:p>
        </p:txBody>
      </p:sp>
      <p:sp>
        <p:nvSpPr>
          <p:cNvPr id="4" name="Zástupný symbol pro zápatí 3">
            <a:extLst>
              <a:ext uri="{FF2B5EF4-FFF2-40B4-BE49-F238E27FC236}">
                <a16:creationId xmlns:a16="http://schemas.microsoft.com/office/drawing/2014/main" id="{8CD59FD6-EDA2-4FCA-8F21-1B81CA663D8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3041D52-2C95-446E-98E2-713A64B0B8A2}"/>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0247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842CB126-0867-487F-B98A-C2DA9AB48EF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DD85B3F-B6D1-4D64-9DEB-9503D0E99561}"/>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286486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2B5BAC-DE39-4C8C-8B48-3067D9CB05F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43488A2-C9EE-4C31-97E7-303B3DB185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E7DF73C-4085-497E-B813-BFC7195C0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a:extLst>
              <a:ext uri="{FF2B5EF4-FFF2-40B4-BE49-F238E27FC236}">
                <a16:creationId xmlns:a16="http://schemas.microsoft.com/office/drawing/2014/main" id="{25A61BDF-EC78-46A6-8228-29BE72E028D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81ECA0E-4D35-43DF-A21F-A7BD9D8EC2A2}"/>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108056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3DD871-C166-49EF-BCFA-2A0B356ED0C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6208F7C-A4C6-4AED-9A7F-B9D40F31A0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622D2138-F5D1-449E-958D-A06C88CF1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a:extLst>
              <a:ext uri="{FF2B5EF4-FFF2-40B4-BE49-F238E27FC236}">
                <a16:creationId xmlns:a16="http://schemas.microsoft.com/office/drawing/2014/main" id="{19CCEF56-3649-428A-932C-2724F333ADC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7A23600-3E42-4B1C-80C8-11B1D947E678}"/>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146582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65F79AA-9FA1-4859-9A83-5B6C648948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text 2">
            <a:extLst>
              <a:ext uri="{FF2B5EF4-FFF2-40B4-BE49-F238E27FC236}">
                <a16:creationId xmlns:a16="http://schemas.microsoft.com/office/drawing/2014/main" id="{764107B8-7111-4D0B-885D-F035ACBEAB56}"/>
              </a:ext>
            </a:extLst>
          </p:cNvPr>
          <p:cNvSpPr>
            <a:spLocks noGrp="1"/>
          </p:cNvSpPr>
          <p:nvPr>
            <p:ph type="body" idx="1"/>
          </p:nvPr>
        </p:nvSpPr>
        <p:spPr>
          <a:xfrm>
            <a:off x="838200" y="1825625"/>
            <a:ext cx="10515600" cy="3690933"/>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3C8CB009-14EF-4507-8073-BDD57CF9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Gill Sans MT" panose="020B0502020104020203" pitchFamily="34" charset="-18"/>
              </a:defRPr>
            </a:lvl1pPr>
          </a:lstStyle>
          <a:p>
            <a:endParaRPr lang="cs-CZ" dirty="0"/>
          </a:p>
        </p:txBody>
      </p:sp>
      <p:sp>
        <p:nvSpPr>
          <p:cNvPr id="6" name="Zástupný symbol pro číslo snímku 5">
            <a:extLst>
              <a:ext uri="{FF2B5EF4-FFF2-40B4-BE49-F238E27FC236}">
                <a16:creationId xmlns:a16="http://schemas.microsoft.com/office/drawing/2014/main" id="{F7D5DCB5-0FA9-4D4D-9EA2-3A93F3BE6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tint val="75000"/>
                  </a:schemeClr>
                </a:solidFill>
                <a:latin typeface="Gill Sans MT" panose="020B0502020104020203" pitchFamily="34" charset="-18"/>
              </a:defRPr>
            </a:lvl1pPr>
          </a:lstStyle>
          <a:p>
            <a:fld id="{55198495-D922-4C84-9C05-B0CB6B9CE971}" type="slidenum">
              <a:rPr lang="cs-CZ" smtClean="0"/>
              <a:pPr/>
              <a:t>‹#›</a:t>
            </a:fld>
            <a:endParaRPr lang="cs-CZ" dirty="0"/>
          </a:p>
        </p:txBody>
      </p:sp>
      <p:sp>
        <p:nvSpPr>
          <p:cNvPr id="7" name="Obdélník 6">
            <a:extLst>
              <a:ext uri="{FF2B5EF4-FFF2-40B4-BE49-F238E27FC236}">
                <a16:creationId xmlns:a16="http://schemas.microsoft.com/office/drawing/2014/main" id="{F413AC6C-3CC2-4395-B1A6-D26662619244}"/>
              </a:ext>
            </a:extLst>
          </p:cNvPr>
          <p:cNvSpPr/>
          <p:nvPr userDrawn="1"/>
        </p:nvSpPr>
        <p:spPr>
          <a:xfrm flipV="1">
            <a:off x="246000" y="5619162"/>
            <a:ext cx="11700000" cy="21600"/>
          </a:xfrm>
          <a:prstGeom prst="rect">
            <a:avLst/>
          </a:prstGeom>
          <a:solidFill>
            <a:srgbClr val="CD1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Grafický objekt 7">
            <a:extLst>
              <a:ext uri="{FF2B5EF4-FFF2-40B4-BE49-F238E27FC236}">
                <a16:creationId xmlns:a16="http://schemas.microsoft.com/office/drawing/2014/main" id="{9E0545A6-DB51-4E6A-9DEA-5B3EFA0EDB7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59328" y="5868786"/>
            <a:ext cx="2590276" cy="861164"/>
          </a:xfrm>
          <a:prstGeom prst="rect">
            <a:avLst/>
          </a:prstGeom>
        </p:spPr>
      </p:pic>
    </p:spTree>
    <p:extLst>
      <p:ext uri="{BB962C8B-B14F-4D97-AF65-F5344CB8AC3E}">
        <p14:creationId xmlns:p14="http://schemas.microsoft.com/office/powerpoint/2010/main" val="2019028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100000"/>
        </a:lnSpc>
        <a:spcBef>
          <a:spcPct val="0"/>
        </a:spcBef>
        <a:buNone/>
        <a:defRPr sz="4400" b="1" kern="1200">
          <a:solidFill>
            <a:schemeClr val="tx1"/>
          </a:solidFill>
          <a:latin typeface="Gill Sans MT" panose="020B0502020104020203" pitchFamily="34" charset="-18"/>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Gill Sans MT" panose="020B0502020104020203" pitchFamily="34" charset="-18"/>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Gill Sans MT" panose="020B0502020104020203" pitchFamily="34" charset="-18"/>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Gill Sans MT" panose="020B0502020104020203" pitchFamily="34" charset="-18"/>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Gill Sans MT" panose="020B0502020104020203" pitchFamily="34" charset="-18"/>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Gill Sans MT" panose="020B0502020104020203"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car-sports-car-red-sport-auto-30984/"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eo.globalvoices.org/2020/03/7999/" TargetMode="Externa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car-sports-car-red-sport-auto-3098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car-sports-car-red-sport-auto-3098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B1AA515-C4F5-4F05-9AA0-02923517FDAF}"/>
              </a:ext>
            </a:extLst>
          </p:cNvPr>
          <p:cNvSpPr>
            <a:spLocks noGrp="1"/>
          </p:cNvSpPr>
          <p:nvPr>
            <p:ph type="ctrTitle"/>
          </p:nvPr>
        </p:nvSpPr>
        <p:spPr>
          <a:xfrm>
            <a:off x="1212574" y="1214438"/>
            <a:ext cx="9766851" cy="2387600"/>
          </a:xfrm>
        </p:spPr>
        <p:txBody>
          <a:bodyPr>
            <a:noAutofit/>
          </a:bodyPr>
          <a:lstStyle/>
          <a:p>
            <a:r>
              <a:rPr lang="cs-CZ" sz="4400" dirty="0"/>
              <a:t>Příjem jako předmět daní z příjmů</a:t>
            </a:r>
          </a:p>
        </p:txBody>
      </p:sp>
      <p:sp>
        <p:nvSpPr>
          <p:cNvPr id="7" name="Podnadpis 6">
            <a:extLst>
              <a:ext uri="{FF2B5EF4-FFF2-40B4-BE49-F238E27FC236}">
                <a16:creationId xmlns:a16="http://schemas.microsoft.com/office/drawing/2014/main" id="{789D5057-A154-4798-978D-6C9909FC8D3F}"/>
              </a:ext>
            </a:extLst>
          </p:cNvPr>
          <p:cNvSpPr>
            <a:spLocks noGrp="1"/>
          </p:cNvSpPr>
          <p:nvPr>
            <p:ph type="subTitle" idx="1"/>
          </p:nvPr>
        </p:nvSpPr>
        <p:spPr/>
        <p:txBody>
          <a:bodyPr/>
          <a:lstStyle/>
          <a:p>
            <a:r>
              <a:rPr lang="cs-CZ" dirty="0"/>
              <a:t>Radim Boháč</a:t>
            </a:r>
          </a:p>
          <a:p>
            <a:r>
              <a:rPr lang="cs-CZ" dirty="0"/>
              <a:t>Zdanění příjmů</a:t>
            </a:r>
            <a:r>
              <a:rPr lang="cs-CZ"/>
              <a:t>, 4. </a:t>
            </a:r>
            <a:r>
              <a:rPr lang="cs-CZ" dirty="0"/>
              <a:t>října 2024</a:t>
            </a:r>
          </a:p>
          <a:p>
            <a:r>
              <a:rPr lang="cs-CZ" dirty="0"/>
              <a:t>LLM Daňové právo</a:t>
            </a:r>
          </a:p>
          <a:p>
            <a:endParaRPr lang="cs-CZ" dirty="0"/>
          </a:p>
        </p:txBody>
      </p:sp>
    </p:spTree>
    <p:extLst>
      <p:ext uri="{BB962C8B-B14F-4D97-AF65-F5344CB8AC3E}">
        <p14:creationId xmlns:p14="http://schemas.microsoft.com/office/powerpoint/2010/main" val="408643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D. Předmět německé daně z příjmů</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fontScale="77500" lnSpcReduction="20000"/>
          </a:bodyPr>
          <a:lstStyle/>
          <a:p>
            <a:pPr marL="0" indent="0">
              <a:buNone/>
            </a:pPr>
            <a:r>
              <a:rPr lang="cs-CZ" dirty="0"/>
              <a:t>§ 2 </a:t>
            </a:r>
            <a:r>
              <a:rPr lang="cs-CZ" dirty="0" err="1"/>
              <a:t>Einkommensteuergesetz</a:t>
            </a:r>
            <a:endParaRPr lang="cs-CZ" dirty="0"/>
          </a:p>
          <a:p>
            <a:pPr marL="0" indent="0">
              <a:buNone/>
            </a:pPr>
            <a:r>
              <a:rPr lang="cs-CZ" dirty="0"/>
              <a:t>(1) Daň z příjmů se vztahuje na tyto položky</a:t>
            </a:r>
          </a:p>
          <a:p>
            <a:pPr marL="0" indent="0">
              <a:buNone/>
            </a:pPr>
            <a:r>
              <a:rPr lang="cs-CZ" dirty="0"/>
              <a:t>1. příjmy ze zemědělství a lesnictví,</a:t>
            </a:r>
          </a:p>
          <a:p>
            <a:pPr marL="0" indent="0">
              <a:buNone/>
            </a:pPr>
            <a:r>
              <a:rPr lang="cs-CZ" dirty="0"/>
              <a:t>2. příjmy z podnikatelské činnosti</a:t>
            </a:r>
          </a:p>
          <a:p>
            <a:pPr marL="0" indent="0">
              <a:buNone/>
            </a:pPr>
            <a:r>
              <a:rPr lang="cs-CZ" dirty="0"/>
              <a:t>3. příjmy ze samostatné výdělečné činnosti,</a:t>
            </a:r>
          </a:p>
          <a:p>
            <a:pPr marL="0" indent="0">
              <a:buNone/>
            </a:pPr>
            <a:r>
              <a:rPr lang="cs-CZ" dirty="0"/>
              <a:t>4. příjmy ze zaměstnání,</a:t>
            </a:r>
          </a:p>
          <a:p>
            <a:pPr marL="0" indent="0">
              <a:buNone/>
            </a:pPr>
            <a:r>
              <a:rPr lang="cs-CZ" dirty="0"/>
              <a:t>5. příjmy z kapitálového majetku,</a:t>
            </a:r>
          </a:p>
          <a:p>
            <a:pPr marL="0" indent="0">
              <a:buNone/>
            </a:pPr>
            <a:r>
              <a:rPr lang="cs-CZ" dirty="0"/>
              <a:t>6. příjmy z pronájmu a leasingu,</a:t>
            </a:r>
          </a:p>
          <a:p>
            <a:pPr marL="0" indent="0">
              <a:buNone/>
            </a:pPr>
            <a:r>
              <a:rPr lang="cs-CZ" dirty="0"/>
              <a:t>7. ostatní příjmy ve smyslu § 22,</a:t>
            </a:r>
          </a:p>
          <a:p>
            <a:pPr marL="0" indent="0">
              <a:buNone/>
            </a:pPr>
            <a:r>
              <a:rPr lang="cs-CZ" dirty="0"/>
              <a:t>které poplatník dosáhne v době své neomezené daňové povinnosti nebo jako tuzemské příjmy v době své omezené daňové povinnosti.</a:t>
            </a:r>
          </a:p>
          <a:p>
            <a:pPr marL="0" indent="0" algn="r">
              <a:buNone/>
            </a:pPr>
            <a:r>
              <a:rPr lang="cs-CZ" sz="1500" dirty="0" err="1"/>
              <a:t>Translated</a:t>
            </a:r>
            <a:r>
              <a:rPr lang="cs-CZ" sz="1500" dirty="0"/>
              <a:t> </a:t>
            </a:r>
            <a:r>
              <a:rPr lang="cs-CZ" sz="1500" dirty="0" err="1"/>
              <a:t>with</a:t>
            </a:r>
            <a:r>
              <a:rPr lang="cs-CZ" sz="1500" dirty="0"/>
              <a:t> www.DeepL.com/Translator (free </a:t>
            </a:r>
            <a:r>
              <a:rPr lang="cs-CZ" sz="1500" dirty="0" err="1"/>
              <a:t>version</a:t>
            </a:r>
            <a:r>
              <a:rPr lang="cs-CZ" sz="1500" dirty="0"/>
              <a:t>)</a:t>
            </a:r>
          </a:p>
        </p:txBody>
      </p:sp>
      <p:sp>
        <p:nvSpPr>
          <p:cNvPr id="4" name="Zástupný symbol pro číslo snímku 3">
            <a:extLst>
              <a:ext uri="{FF2B5EF4-FFF2-40B4-BE49-F238E27FC236}">
                <a16:creationId xmlns:a16="http://schemas.microsoft.com/office/drawing/2014/main" id="{B55C8BA2-C53E-4D8A-AA3D-5C9C60DF867F}"/>
              </a:ext>
            </a:extLst>
          </p:cNvPr>
          <p:cNvSpPr>
            <a:spLocks noGrp="1"/>
          </p:cNvSpPr>
          <p:nvPr>
            <p:ph type="sldNum" sz="quarter" idx="12"/>
          </p:nvPr>
        </p:nvSpPr>
        <p:spPr/>
        <p:txBody>
          <a:bodyPr/>
          <a:lstStyle/>
          <a:p>
            <a:fld id="{55198495-D922-4C84-9C05-B0CB6B9CE971}" type="slidenum">
              <a:rPr lang="cs-CZ" smtClean="0"/>
              <a:t>10</a:t>
            </a:fld>
            <a:endParaRPr lang="cs-CZ"/>
          </a:p>
        </p:txBody>
      </p:sp>
    </p:spTree>
    <p:extLst>
      <p:ext uri="{BB962C8B-B14F-4D97-AF65-F5344CB8AC3E}">
        <p14:creationId xmlns:p14="http://schemas.microsoft.com/office/powerpoint/2010/main" val="268802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E. Předmět polské DPFO</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lnSpcReduction="10000"/>
          </a:bodyPr>
          <a:lstStyle/>
          <a:p>
            <a:pPr algn="l"/>
            <a:r>
              <a:rPr lang="cs-CZ" b="1" dirty="0"/>
              <a:t>§ 9 (</a:t>
            </a:r>
            <a:r>
              <a:rPr lang="cs-CZ" b="1" dirty="0" err="1"/>
              <a:t>Ustawa</a:t>
            </a:r>
            <a:r>
              <a:rPr lang="cs-CZ" b="1" dirty="0"/>
              <a:t> </a:t>
            </a:r>
            <a:r>
              <a:rPr lang="pl-PL" b="1" dirty="0"/>
              <a:t>o podatku dochodowym od osób fizycznych)</a:t>
            </a:r>
          </a:p>
          <a:p>
            <a:pPr marL="0" indent="0" algn="l">
              <a:buNone/>
            </a:pPr>
            <a:r>
              <a:rPr lang="pl-PL" dirty="0"/>
              <a:t>(1) </a:t>
            </a:r>
            <a:r>
              <a:rPr lang="pl-PL" dirty="0" err="1"/>
              <a:t>Daň</a:t>
            </a:r>
            <a:r>
              <a:rPr lang="pl-PL" dirty="0"/>
              <a:t> z </a:t>
            </a:r>
            <a:r>
              <a:rPr lang="pl-PL" dirty="0" err="1"/>
              <a:t>příjmů</a:t>
            </a:r>
            <a:r>
              <a:rPr lang="pl-PL" dirty="0"/>
              <a:t> </a:t>
            </a:r>
            <a:r>
              <a:rPr lang="pl-PL" dirty="0" err="1"/>
              <a:t>se</a:t>
            </a:r>
            <a:r>
              <a:rPr lang="pl-PL" dirty="0"/>
              <a:t> </a:t>
            </a:r>
            <a:r>
              <a:rPr lang="pl-PL" dirty="0" err="1"/>
              <a:t>vybírá</a:t>
            </a:r>
            <a:r>
              <a:rPr lang="pl-PL" dirty="0"/>
              <a:t> ze </a:t>
            </a:r>
            <a:r>
              <a:rPr lang="pl-PL" dirty="0" err="1"/>
              <a:t>všech</a:t>
            </a:r>
            <a:r>
              <a:rPr lang="pl-PL" dirty="0"/>
              <a:t> </a:t>
            </a:r>
            <a:r>
              <a:rPr lang="pl-PL" dirty="0" err="1"/>
              <a:t>druhů</a:t>
            </a:r>
            <a:r>
              <a:rPr lang="pl-PL" dirty="0"/>
              <a:t> </a:t>
            </a:r>
            <a:r>
              <a:rPr lang="pl-PL" dirty="0" err="1"/>
              <a:t>příjmů</a:t>
            </a:r>
            <a:r>
              <a:rPr lang="pl-PL" dirty="0"/>
              <a:t>…</a:t>
            </a:r>
          </a:p>
          <a:p>
            <a:pPr marL="0" indent="0" algn="l">
              <a:buNone/>
            </a:pPr>
            <a:r>
              <a:rPr lang="pl-PL" dirty="0"/>
              <a:t>(1a) </a:t>
            </a:r>
            <a:r>
              <a:rPr lang="pl-PL" dirty="0" err="1"/>
              <a:t>Pokud</a:t>
            </a:r>
            <a:r>
              <a:rPr lang="pl-PL" dirty="0"/>
              <a:t> </a:t>
            </a:r>
            <a:r>
              <a:rPr lang="pl-PL" dirty="0" err="1"/>
              <a:t>poplatník</a:t>
            </a:r>
            <a:r>
              <a:rPr lang="pl-PL" dirty="0"/>
              <a:t> </a:t>
            </a:r>
            <a:r>
              <a:rPr lang="pl-PL" dirty="0" err="1"/>
              <a:t>dosahuje</a:t>
            </a:r>
            <a:r>
              <a:rPr lang="pl-PL" dirty="0"/>
              <a:t> </a:t>
            </a:r>
            <a:r>
              <a:rPr lang="pl-PL" dirty="0" err="1"/>
              <a:t>příjmů</a:t>
            </a:r>
            <a:r>
              <a:rPr lang="pl-PL" dirty="0"/>
              <a:t> z </a:t>
            </a:r>
            <a:r>
              <a:rPr lang="pl-PL" dirty="0" err="1"/>
              <a:t>více</a:t>
            </a:r>
            <a:r>
              <a:rPr lang="pl-PL" dirty="0"/>
              <a:t> </a:t>
            </a:r>
            <a:r>
              <a:rPr lang="pl-PL" dirty="0" err="1"/>
              <a:t>zdrojů</a:t>
            </a:r>
            <a:r>
              <a:rPr lang="pl-PL" dirty="0"/>
              <a:t>, je </a:t>
            </a:r>
            <a:r>
              <a:rPr lang="pl-PL" dirty="0" err="1"/>
              <a:t>předmětem</a:t>
            </a:r>
            <a:r>
              <a:rPr lang="pl-PL" dirty="0"/>
              <a:t> </a:t>
            </a:r>
            <a:r>
              <a:rPr lang="pl-PL" dirty="0" err="1"/>
              <a:t>daně</a:t>
            </a:r>
            <a:r>
              <a:rPr lang="pl-PL" dirty="0"/>
              <a:t> v </a:t>
            </a:r>
            <a:r>
              <a:rPr lang="pl-PL" dirty="0" err="1"/>
              <a:t>daném</a:t>
            </a:r>
            <a:r>
              <a:rPr lang="pl-PL" dirty="0"/>
              <a:t> </a:t>
            </a:r>
            <a:r>
              <a:rPr lang="pl-PL" dirty="0" err="1"/>
              <a:t>zdaňovacím</a:t>
            </a:r>
            <a:r>
              <a:rPr lang="pl-PL" dirty="0"/>
              <a:t> </a:t>
            </a:r>
            <a:r>
              <a:rPr lang="pl-PL" dirty="0" err="1"/>
              <a:t>období</a:t>
            </a:r>
            <a:r>
              <a:rPr lang="pl-PL" dirty="0"/>
              <a:t> </a:t>
            </a:r>
            <a:r>
              <a:rPr lang="pl-PL" dirty="0" err="1"/>
              <a:t>součet</a:t>
            </a:r>
            <a:r>
              <a:rPr lang="pl-PL" dirty="0"/>
              <a:t> </a:t>
            </a:r>
            <a:r>
              <a:rPr lang="pl-PL" dirty="0" err="1"/>
              <a:t>příjmů</a:t>
            </a:r>
            <a:r>
              <a:rPr lang="pl-PL" dirty="0"/>
              <a:t> ze </a:t>
            </a:r>
            <a:r>
              <a:rPr lang="pl-PL" dirty="0" err="1"/>
              <a:t>všech</a:t>
            </a:r>
            <a:r>
              <a:rPr lang="pl-PL" dirty="0"/>
              <a:t> </a:t>
            </a:r>
            <a:r>
              <a:rPr lang="pl-PL" dirty="0" err="1"/>
              <a:t>zdrojů</a:t>
            </a:r>
            <a:r>
              <a:rPr lang="pl-PL" dirty="0"/>
              <a:t> </a:t>
            </a:r>
            <a:r>
              <a:rPr lang="pl-PL" dirty="0" err="1"/>
              <a:t>příjmů</a:t>
            </a:r>
            <a:r>
              <a:rPr lang="pl-PL" dirty="0"/>
              <a:t>.</a:t>
            </a:r>
          </a:p>
          <a:p>
            <a:pPr marL="0" indent="0" algn="l">
              <a:buNone/>
            </a:pPr>
            <a:r>
              <a:rPr lang="pl-PL" dirty="0"/>
              <a:t>(2) Příjmem (dochodem) ze zdroje příjmů (przychodów) je přebytek úhrnu příjmů (przychodów) z tohoto zdroje nad náklady na jejich dosažení dosaženými ve zdaňovacím období. </a:t>
            </a:r>
            <a:r>
              <a:rPr lang="pl-PL" dirty="0" err="1"/>
              <a:t>Pokud</a:t>
            </a:r>
            <a:r>
              <a:rPr lang="pl-PL" dirty="0"/>
              <a:t> </a:t>
            </a:r>
            <a:r>
              <a:rPr lang="pl-PL" dirty="0" err="1"/>
              <a:t>náklady</a:t>
            </a:r>
            <a:r>
              <a:rPr lang="pl-PL" dirty="0"/>
              <a:t> na </a:t>
            </a:r>
            <a:r>
              <a:rPr lang="pl-PL" dirty="0" err="1"/>
              <a:t>získání</a:t>
            </a:r>
            <a:r>
              <a:rPr lang="pl-PL" dirty="0"/>
              <a:t> </a:t>
            </a:r>
            <a:r>
              <a:rPr lang="pl-PL" dirty="0" err="1"/>
              <a:t>příjmů</a:t>
            </a:r>
            <a:r>
              <a:rPr lang="pl-PL" dirty="0"/>
              <a:t> </a:t>
            </a:r>
            <a:r>
              <a:rPr lang="pl-PL" dirty="0" err="1"/>
              <a:t>převýší</a:t>
            </a:r>
            <a:r>
              <a:rPr lang="pl-PL" dirty="0"/>
              <a:t> </a:t>
            </a:r>
            <a:r>
              <a:rPr lang="pl-PL" dirty="0" err="1"/>
              <a:t>jejich</a:t>
            </a:r>
            <a:r>
              <a:rPr lang="pl-PL" dirty="0"/>
              <a:t> </a:t>
            </a:r>
            <a:r>
              <a:rPr lang="pl-PL" dirty="0" err="1"/>
              <a:t>součet</a:t>
            </a:r>
            <a:r>
              <a:rPr lang="pl-PL" dirty="0"/>
              <a:t>, je </a:t>
            </a:r>
            <a:r>
              <a:rPr lang="pl-PL" dirty="0" err="1"/>
              <a:t>tento</a:t>
            </a:r>
            <a:r>
              <a:rPr lang="pl-PL" dirty="0"/>
              <a:t> </a:t>
            </a:r>
            <a:r>
              <a:rPr lang="pl-PL" dirty="0" err="1"/>
              <a:t>rozdíl</a:t>
            </a:r>
            <a:r>
              <a:rPr lang="pl-PL" dirty="0"/>
              <a:t> </a:t>
            </a:r>
            <a:r>
              <a:rPr lang="pl-PL" dirty="0" err="1"/>
              <a:t>ztrátou</a:t>
            </a:r>
            <a:r>
              <a:rPr lang="pl-PL" dirty="0"/>
              <a:t> z </a:t>
            </a:r>
            <a:r>
              <a:rPr lang="pl-PL" dirty="0" err="1"/>
              <a:t>daného</a:t>
            </a:r>
            <a:r>
              <a:rPr lang="pl-PL" dirty="0"/>
              <a:t> zdroje </a:t>
            </a:r>
            <a:r>
              <a:rPr lang="pl-PL" dirty="0" err="1"/>
              <a:t>příjmů</a:t>
            </a:r>
            <a:r>
              <a:rPr lang="pl-PL" dirty="0"/>
              <a:t>. </a:t>
            </a:r>
            <a:endParaRPr lang="cs-CZ" dirty="0"/>
          </a:p>
          <a:p>
            <a:pPr marL="0" indent="0" algn="r">
              <a:buNone/>
            </a:pPr>
            <a:r>
              <a:rPr lang="cs-CZ" sz="1500" dirty="0" err="1"/>
              <a:t>Translated</a:t>
            </a:r>
            <a:r>
              <a:rPr lang="cs-CZ" sz="1500" dirty="0"/>
              <a:t> </a:t>
            </a:r>
            <a:r>
              <a:rPr lang="cs-CZ" sz="1500" dirty="0" err="1"/>
              <a:t>with</a:t>
            </a:r>
            <a:r>
              <a:rPr lang="cs-CZ" sz="1500" dirty="0"/>
              <a:t> www.DeepL.com/Translator (free </a:t>
            </a:r>
            <a:r>
              <a:rPr lang="cs-CZ" sz="1500" dirty="0" err="1"/>
              <a:t>version</a:t>
            </a:r>
            <a:r>
              <a:rPr lang="cs-CZ" sz="1500" dirty="0"/>
              <a:t>)</a:t>
            </a:r>
          </a:p>
        </p:txBody>
      </p:sp>
      <p:sp>
        <p:nvSpPr>
          <p:cNvPr id="4" name="Zástupný symbol pro číslo snímku 3">
            <a:extLst>
              <a:ext uri="{FF2B5EF4-FFF2-40B4-BE49-F238E27FC236}">
                <a16:creationId xmlns:a16="http://schemas.microsoft.com/office/drawing/2014/main" id="{B55C8BA2-C53E-4D8A-AA3D-5C9C60DF867F}"/>
              </a:ext>
            </a:extLst>
          </p:cNvPr>
          <p:cNvSpPr>
            <a:spLocks noGrp="1"/>
          </p:cNvSpPr>
          <p:nvPr>
            <p:ph type="sldNum" sz="quarter" idx="12"/>
          </p:nvPr>
        </p:nvSpPr>
        <p:spPr/>
        <p:txBody>
          <a:bodyPr/>
          <a:lstStyle/>
          <a:p>
            <a:fld id="{55198495-D922-4C84-9C05-B0CB6B9CE971}" type="slidenum">
              <a:rPr lang="cs-CZ" smtClean="0"/>
              <a:t>11</a:t>
            </a:fld>
            <a:endParaRPr lang="cs-CZ"/>
          </a:p>
        </p:txBody>
      </p:sp>
    </p:spTree>
    <p:extLst>
      <p:ext uri="{BB962C8B-B14F-4D97-AF65-F5344CB8AC3E}">
        <p14:creationId xmlns:p14="http://schemas.microsoft.com/office/powerpoint/2010/main" val="195926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F. Předmět polské DPPO</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fontScale="92500" lnSpcReduction="10000"/>
          </a:bodyPr>
          <a:lstStyle/>
          <a:p>
            <a:pPr algn="l">
              <a:lnSpc>
                <a:spcPct val="110000"/>
              </a:lnSpc>
              <a:spcBef>
                <a:spcPts val="0"/>
              </a:spcBef>
            </a:pPr>
            <a:r>
              <a:rPr lang="cs-CZ" b="1" dirty="0"/>
              <a:t>§ 7 (</a:t>
            </a:r>
            <a:r>
              <a:rPr lang="cs-CZ" b="1" dirty="0" err="1"/>
              <a:t>Ustawa</a:t>
            </a:r>
            <a:r>
              <a:rPr lang="cs-CZ" b="1" dirty="0"/>
              <a:t> </a:t>
            </a:r>
            <a:r>
              <a:rPr lang="pl-PL" b="1" dirty="0"/>
              <a:t>o podatku dochodowym od osób prawnych)</a:t>
            </a:r>
          </a:p>
          <a:p>
            <a:pPr marL="0" indent="0">
              <a:lnSpc>
                <a:spcPct val="110000"/>
              </a:lnSpc>
              <a:spcBef>
                <a:spcPts val="0"/>
              </a:spcBef>
              <a:buNone/>
            </a:pPr>
            <a:r>
              <a:rPr lang="pl-PL" dirty="0"/>
              <a:t>(1) </a:t>
            </a:r>
            <a:r>
              <a:rPr lang="pl-PL" dirty="0" err="1"/>
              <a:t>Předmětem</a:t>
            </a:r>
            <a:r>
              <a:rPr lang="pl-PL" dirty="0"/>
              <a:t> </a:t>
            </a:r>
            <a:r>
              <a:rPr lang="pl-PL" dirty="0" err="1"/>
              <a:t>daně</a:t>
            </a:r>
            <a:r>
              <a:rPr lang="pl-PL" dirty="0"/>
              <a:t> z </a:t>
            </a:r>
            <a:r>
              <a:rPr lang="pl-PL" dirty="0" err="1"/>
              <a:t>příjmů</a:t>
            </a:r>
            <a:r>
              <a:rPr lang="pl-PL" dirty="0"/>
              <a:t> </a:t>
            </a:r>
            <a:r>
              <a:rPr lang="pl-PL" dirty="0" err="1"/>
              <a:t>jsou</a:t>
            </a:r>
            <a:r>
              <a:rPr lang="pl-PL" dirty="0"/>
              <a:t> </a:t>
            </a:r>
            <a:r>
              <a:rPr lang="pl-PL" dirty="0" err="1"/>
              <a:t>příjmy</a:t>
            </a:r>
            <a:r>
              <a:rPr lang="pl-PL" dirty="0"/>
              <a:t>, </a:t>
            </a:r>
            <a:r>
              <a:rPr lang="pl-PL" dirty="0" err="1"/>
              <a:t>které</a:t>
            </a:r>
            <a:r>
              <a:rPr lang="pl-PL" dirty="0"/>
              <a:t> </a:t>
            </a:r>
            <a:r>
              <a:rPr lang="pl-PL" dirty="0" err="1"/>
              <a:t>tvoří</a:t>
            </a:r>
            <a:r>
              <a:rPr lang="pl-PL" dirty="0"/>
              <a:t> </a:t>
            </a:r>
            <a:r>
              <a:rPr lang="pl-PL" dirty="0" err="1"/>
              <a:t>součet</a:t>
            </a:r>
            <a:r>
              <a:rPr lang="pl-PL" dirty="0"/>
              <a:t> </a:t>
            </a:r>
            <a:r>
              <a:rPr lang="pl-PL" dirty="0" err="1"/>
              <a:t>příjmů</a:t>
            </a:r>
            <a:r>
              <a:rPr lang="pl-PL" dirty="0"/>
              <a:t> z </a:t>
            </a:r>
            <a:r>
              <a:rPr lang="pl-PL" dirty="0" err="1"/>
              <a:t>kapitálových</a:t>
            </a:r>
            <a:r>
              <a:rPr lang="pl-PL" dirty="0"/>
              <a:t> </a:t>
            </a:r>
            <a:r>
              <a:rPr lang="pl-PL" dirty="0" err="1"/>
              <a:t>výnosů</a:t>
            </a:r>
            <a:r>
              <a:rPr lang="pl-PL" dirty="0"/>
              <a:t> a </a:t>
            </a:r>
            <a:r>
              <a:rPr lang="pl-PL" dirty="0" err="1"/>
              <a:t>příjmů</a:t>
            </a:r>
            <a:r>
              <a:rPr lang="pl-PL" dirty="0"/>
              <a:t> z </a:t>
            </a:r>
            <a:r>
              <a:rPr lang="pl-PL" dirty="0" err="1"/>
              <a:t>ostatních</a:t>
            </a:r>
            <a:r>
              <a:rPr lang="pl-PL" dirty="0"/>
              <a:t> </a:t>
            </a:r>
            <a:r>
              <a:rPr lang="pl-PL" dirty="0" err="1"/>
              <a:t>zdrojů</a:t>
            </a:r>
            <a:r>
              <a:rPr lang="pl-PL" dirty="0"/>
              <a:t> </a:t>
            </a:r>
            <a:r>
              <a:rPr lang="pl-PL" dirty="0" err="1"/>
              <a:t>příjmů</a:t>
            </a:r>
            <a:r>
              <a:rPr lang="pl-PL" dirty="0"/>
              <a:t>. V </a:t>
            </a:r>
            <a:r>
              <a:rPr lang="pl-PL" dirty="0" err="1"/>
              <a:t>případech</a:t>
            </a:r>
            <a:r>
              <a:rPr lang="pl-PL" dirty="0"/>
              <a:t> </a:t>
            </a:r>
            <a:r>
              <a:rPr lang="pl-PL" dirty="0" err="1"/>
              <a:t>uvedených</a:t>
            </a:r>
            <a:r>
              <a:rPr lang="pl-PL" dirty="0"/>
              <a:t> v </a:t>
            </a:r>
            <a:r>
              <a:rPr lang="pl-PL" dirty="0" err="1"/>
              <a:t>článku</a:t>
            </a:r>
            <a:r>
              <a:rPr lang="pl-PL" dirty="0"/>
              <a:t> 21, </a:t>
            </a:r>
            <a:r>
              <a:rPr lang="pl-PL" dirty="0" err="1"/>
              <a:t>článku</a:t>
            </a:r>
            <a:r>
              <a:rPr lang="pl-PL" dirty="0"/>
              <a:t> 22 a </a:t>
            </a:r>
            <a:r>
              <a:rPr lang="pl-PL" dirty="0" err="1"/>
              <a:t>článku</a:t>
            </a:r>
            <a:r>
              <a:rPr lang="pl-PL" dirty="0"/>
              <a:t> 24b je </a:t>
            </a:r>
            <a:r>
              <a:rPr lang="pl-PL" dirty="0" err="1"/>
              <a:t>předmětem</a:t>
            </a:r>
            <a:r>
              <a:rPr lang="pl-PL" dirty="0"/>
              <a:t> </a:t>
            </a:r>
            <a:r>
              <a:rPr lang="pl-PL" dirty="0" err="1"/>
              <a:t>daně</a:t>
            </a:r>
            <a:r>
              <a:rPr lang="pl-PL" dirty="0"/>
              <a:t> </a:t>
            </a:r>
            <a:r>
              <a:rPr lang="pl-PL" dirty="0" err="1"/>
              <a:t>příjem</a:t>
            </a:r>
            <a:r>
              <a:rPr lang="pl-PL" dirty="0"/>
              <a:t>.</a:t>
            </a:r>
          </a:p>
          <a:p>
            <a:pPr marL="0" indent="0">
              <a:lnSpc>
                <a:spcPct val="110000"/>
              </a:lnSpc>
              <a:spcBef>
                <a:spcPts val="0"/>
              </a:spcBef>
              <a:buNone/>
            </a:pPr>
            <a:r>
              <a:rPr lang="pl-PL" dirty="0"/>
              <a:t>(2) </a:t>
            </a:r>
            <a:r>
              <a:rPr lang="pl-PL" dirty="0" err="1"/>
              <a:t>Příjmem</a:t>
            </a:r>
            <a:r>
              <a:rPr lang="pl-PL" dirty="0"/>
              <a:t> ze zdroje </a:t>
            </a:r>
            <a:r>
              <a:rPr lang="pl-PL" dirty="0" err="1"/>
              <a:t>příjmů</a:t>
            </a:r>
            <a:r>
              <a:rPr lang="pl-PL" dirty="0"/>
              <a:t>, na </a:t>
            </a:r>
            <a:r>
              <a:rPr lang="pl-PL" dirty="0" err="1"/>
              <a:t>který</a:t>
            </a:r>
            <a:r>
              <a:rPr lang="pl-PL" dirty="0"/>
              <a:t> </a:t>
            </a:r>
            <a:r>
              <a:rPr lang="pl-PL" dirty="0" err="1"/>
              <a:t>se</a:t>
            </a:r>
            <a:r>
              <a:rPr lang="pl-PL" dirty="0"/>
              <a:t> </a:t>
            </a:r>
            <a:r>
              <a:rPr lang="pl-PL" dirty="0" err="1"/>
              <a:t>vztahují</a:t>
            </a:r>
            <a:r>
              <a:rPr lang="pl-PL" dirty="0"/>
              <a:t> </a:t>
            </a:r>
            <a:r>
              <a:rPr lang="pl-PL" dirty="0" err="1"/>
              <a:t>články</a:t>
            </a:r>
            <a:r>
              <a:rPr lang="pl-PL" dirty="0"/>
              <a:t> 11c, 11i, 24a, 24b, 24ca, 24d a 24f, je </a:t>
            </a:r>
            <a:r>
              <a:rPr lang="pl-PL" dirty="0" err="1"/>
              <a:t>přebytek</a:t>
            </a:r>
            <a:r>
              <a:rPr lang="pl-PL" dirty="0"/>
              <a:t> </a:t>
            </a:r>
            <a:r>
              <a:rPr lang="pl-PL" dirty="0" err="1"/>
              <a:t>součtu</a:t>
            </a:r>
            <a:r>
              <a:rPr lang="pl-PL" dirty="0"/>
              <a:t> </a:t>
            </a:r>
            <a:r>
              <a:rPr lang="pl-PL" dirty="0" err="1"/>
              <a:t>příjmů</a:t>
            </a:r>
            <a:r>
              <a:rPr lang="pl-PL" dirty="0"/>
              <a:t> </a:t>
            </a:r>
            <a:r>
              <a:rPr lang="pl-PL" dirty="0" err="1"/>
              <a:t>dosažených</a:t>
            </a:r>
            <a:r>
              <a:rPr lang="pl-PL" dirty="0"/>
              <a:t> z </a:t>
            </a:r>
            <a:r>
              <a:rPr lang="pl-PL" dirty="0" err="1"/>
              <a:t>tohoto</a:t>
            </a:r>
            <a:r>
              <a:rPr lang="pl-PL" dirty="0"/>
              <a:t> zdroje </a:t>
            </a:r>
            <a:r>
              <a:rPr lang="pl-PL" dirty="0" err="1"/>
              <a:t>příjmů</a:t>
            </a:r>
            <a:r>
              <a:rPr lang="pl-PL" dirty="0"/>
              <a:t> nad </a:t>
            </a:r>
            <a:r>
              <a:rPr lang="pl-PL" dirty="0" err="1"/>
              <a:t>náklady</a:t>
            </a:r>
            <a:r>
              <a:rPr lang="pl-PL" dirty="0"/>
              <a:t> na </a:t>
            </a:r>
            <a:r>
              <a:rPr lang="pl-PL" dirty="0" err="1"/>
              <a:t>jejich</a:t>
            </a:r>
            <a:r>
              <a:rPr lang="pl-PL" dirty="0"/>
              <a:t> </a:t>
            </a:r>
            <a:r>
              <a:rPr lang="pl-PL" dirty="0" err="1"/>
              <a:t>dosažení</a:t>
            </a:r>
            <a:r>
              <a:rPr lang="pl-PL" dirty="0"/>
              <a:t>, </a:t>
            </a:r>
            <a:r>
              <a:rPr lang="pl-PL" dirty="0" err="1"/>
              <a:t>dosažený</a:t>
            </a:r>
            <a:r>
              <a:rPr lang="pl-PL" dirty="0"/>
              <a:t> </a:t>
            </a:r>
            <a:r>
              <a:rPr lang="pl-PL" dirty="0" err="1"/>
              <a:t>ve</a:t>
            </a:r>
            <a:r>
              <a:rPr lang="pl-PL" dirty="0"/>
              <a:t> </a:t>
            </a:r>
            <a:r>
              <a:rPr lang="pl-PL" dirty="0" err="1"/>
              <a:t>zdaňovacím</a:t>
            </a:r>
            <a:r>
              <a:rPr lang="pl-PL" dirty="0"/>
              <a:t> </a:t>
            </a:r>
            <a:r>
              <a:rPr lang="pl-PL" dirty="0" err="1"/>
              <a:t>období</a:t>
            </a:r>
            <a:r>
              <a:rPr lang="pl-PL" dirty="0"/>
              <a:t>. </a:t>
            </a:r>
            <a:r>
              <a:rPr lang="pl-PL" dirty="0" err="1"/>
              <a:t>Pokud</a:t>
            </a:r>
            <a:r>
              <a:rPr lang="pl-PL" dirty="0"/>
              <a:t> </a:t>
            </a:r>
            <a:r>
              <a:rPr lang="pl-PL" dirty="0" err="1"/>
              <a:t>náklady</a:t>
            </a:r>
            <a:r>
              <a:rPr lang="pl-PL" dirty="0"/>
              <a:t> na </a:t>
            </a:r>
            <a:r>
              <a:rPr lang="pl-PL" dirty="0" err="1"/>
              <a:t>dosažení</a:t>
            </a:r>
            <a:r>
              <a:rPr lang="pl-PL" dirty="0"/>
              <a:t> </a:t>
            </a:r>
            <a:r>
              <a:rPr lang="pl-PL" dirty="0" err="1"/>
              <a:t>příjmů</a:t>
            </a:r>
            <a:r>
              <a:rPr lang="pl-PL" dirty="0"/>
              <a:t> </a:t>
            </a:r>
            <a:r>
              <a:rPr lang="pl-PL" dirty="0" err="1"/>
              <a:t>převyšují</a:t>
            </a:r>
            <a:r>
              <a:rPr lang="pl-PL" dirty="0"/>
              <a:t> </a:t>
            </a:r>
            <a:r>
              <a:rPr lang="pl-PL" dirty="0" err="1"/>
              <a:t>součet</a:t>
            </a:r>
            <a:r>
              <a:rPr lang="pl-PL" dirty="0"/>
              <a:t> </a:t>
            </a:r>
            <a:r>
              <a:rPr lang="pl-PL" dirty="0" err="1"/>
              <a:t>příjmů</a:t>
            </a:r>
            <a:r>
              <a:rPr lang="pl-PL" dirty="0"/>
              <a:t>, je </a:t>
            </a:r>
            <a:r>
              <a:rPr lang="pl-PL" dirty="0" err="1"/>
              <a:t>rozdíl</a:t>
            </a:r>
            <a:r>
              <a:rPr lang="pl-PL" dirty="0"/>
              <a:t> </a:t>
            </a:r>
            <a:r>
              <a:rPr lang="pl-PL" dirty="0" err="1"/>
              <a:t>ztrátou</a:t>
            </a:r>
            <a:r>
              <a:rPr lang="pl-PL" dirty="0"/>
              <a:t> z </a:t>
            </a:r>
            <a:r>
              <a:rPr lang="pl-PL" dirty="0" err="1"/>
              <a:t>daného</a:t>
            </a:r>
            <a:r>
              <a:rPr lang="pl-PL" dirty="0"/>
              <a:t> zdroje </a:t>
            </a:r>
            <a:r>
              <a:rPr lang="pl-PL" dirty="0" err="1"/>
              <a:t>příjmů</a:t>
            </a:r>
            <a:r>
              <a:rPr lang="pl-PL" dirty="0"/>
              <a:t>.</a:t>
            </a:r>
            <a:endParaRPr lang="cs-CZ" dirty="0"/>
          </a:p>
          <a:p>
            <a:pPr marL="0" indent="0" algn="r">
              <a:lnSpc>
                <a:spcPct val="110000"/>
              </a:lnSpc>
              <a:spcBef>
                <a:spcPts val="0"/>
              </a:spcBef>
              <a:buNone/>
            </a:pPr>
            <a:r>
              <a:rPr lang="cs-CZ" sz="1500" dirty="0" err="1"/>
              <a:t>Translated</a:t>
            </a:r>
            <a:r>
              <a:rPr lang="cs-CZ" sz="1500" dirty="0"/>
              <a:t> </a:t>
            </a:r>
            <a:r>
              <a:rPr lang="cs-CZ" sz="1500" dirty="0" err="1"/>
              <a:t>with</a:t>
            </a:r>
            <a:r>
              <a:rPr lang="cs-CZ" sz="1500" dirty="0"/>
              <a:t> www.DeepL.com/Translator (free </a:t>
            </a:r>
            <a:r>
              <a:rPr lang="cs-CZ" sz="1500" dirty="0" err="1"/>
              <a:t>version</a:t>
            </a:r>
            <a:r>
              <a:rPr lang="cs-CZ" sz="1500" dirty="0"/>
              <a:t>)</a:t>
            </a:r>
          </a:p>
        </p:txBody>
      </p:sp>
      <p:sp>
        <p:nvSpPr>
          <p:cNvPr id="4" name="Zástupný symbol pro číslo snímku 3">
            <a:extLst>
              <a:ext uri="{FF2B5EF4-FFF2-40B4-BE49-F238E27FC236}">
                <a16:creationId xmlns:a16="http://schemas.microsoft.com/office/drawing/2014/main" id="{B55C8BA2-C53E-4D8A-AA3D-5C9C60DF867F}"/>
              </a:ext>
            </a:extLst>
          </p:cNvPr>
          <p:cNvSpPr>
            <a:spLocks noGrp="1"/>
          </p:cNvSpPr>
          <p:nvPr>
            <p:ph type="sldNum" sz="quarter" idx="12"/>
          </p:nvPr>
        </p:nvSpPr>
        <p:spPr/>
        <p:txBody>
          <a:bodyPr/>
          <a:lstStyle/>
          <a:p>
            <a:fld id="{55198495-D922-4C84-9C05-B0CB6B9CE971}" type="slidenum">
              <a:rPr lang="cs-CZ" smtClean="0"/>
              <a:t>12</a:t>
            </a:fld>
            <a:endParaRPr lang="cs-CZ"/>
          </a:p>
        </p:txBody>
      </p:sp>
    </p:spTree>
    <p:extLst>
      <p:ext uri="{BB962C8B-B14F-4D97-AF65-F5344CB8AC3E}">
        <p14:creationId xmlns:p14="http://schemas.microsoft.com/office/powerpoint/2010/main" val="261613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G. Předmět americké daně z příjmů</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fontScale="85000" lnSpcReduction="20000"/>
          </a:bodyPr>
          <a:lstStyle/>
          <a:p>
            <a:pPr algn="l">
              <a:lnSpc>
                <a:spcPct val="110000"/>
              </a:lnSpc>
              <a:spcBef>
                <a:spcPts val="0"/>
              </a:spcBef>
            </a:pPr>
            <a:r>
              <a:rPr lang="cs-CZ" sz="2400" b="1" dirty="0"/>
              <a:t>§ 61 – Gross </a:t>
            </a:r>
            <a:r>
              <a:rPr lang="cs-CZ" sz="2400" b="1" dirty="0" err="1"/>
              <a:t>income</a:t>
            </a:r>
            <a:r>
              <a:rPr lang="cs-CZ" sz="2400" b="1" dirty="0"/>
              <a:t> </a:t>
            </a:r>
            <a:r>
              <a:rPr lang="cs-CZ" sz="2400" b="1" dirty="0" err="1"/>
              <a:t>defined</a:t>
            </a:r>
            <a:endParaRPr lang="cs-CZ" sz="2400" b="1" dirty="0"/>
          </a:p>
          <a:p>
            <a:pPr marL="0" indent="0" algn="l">
              <a:lnSpc>
                <a:spcPct val="110000"/>
              </a:lnSpc>
              <a:spcBef>
                <a:spcPts val="0"/>
              </a:spcBef>
              <a:buNone/>
            </a:pPr>
            <a:r>
              <a:rPr lang="en-US" sz="2400" dirty="0"/>
              <a:t>Except as otherwise provided in this subtitle, gross income means all income from whatever source derived, including (but not limited to) the following items:</a:t>
            </a:r>
            <a:r>
              <a:rPr lang="cs-CZ" sz="2400" dirty="0"/>
              <a:t> …</a:t>
            </a:r>
          </a:p>
          <a:p>
            <a:pPr algn="l">
              <a:lnSpc>
                <a:spcPct val="110000"/>
              </a:lnSpc>
              <a:spcBef>
                <a:spcPts val="0"/>
              </a:spcBef>
            </a:pPr>
            <a:r>
              <a:rPr lang="cs-CZ" sz="2400" b="1" dirty="0"/>
              <a:t>§ 63 - </a:t>
            </a:r>
            <a:r>
              <a:rPr lang="cs-CZ" sz="2400" b="1" dirty="0" err="1"/>
              <a:t>Taxable</a:t>
            </a:r>
            <a:r>
              <a:rPr lang="cs-CZ" sz="2400" b="1" dirty="0"/>
              <a:t> </a:t>
            </a:r>
            <a:r>
              <a:rPr lang="cs-CZ" sz="2400" b="1" dirty="0" err="1"/>
              <a:t>income</a:t>
            </a:r>
            <a:r>
              <a:rPr lang="cs-CZ" sz="2400" b="1" dirty="0"/>
              <a:t> </a:t>
            </a:r>
            <a:r>
              <a:rPr lang="cs-CZ" sz="2400" b="1" dirty="0" err="1"/>
              <a:t>defined</a:t>
            </a:r>
            <a:endParaRPr lang="cs-CZ" sz="2400" b="1" dirty="0"/>
          </a:p>
          <a:p>
            <a:pPr marL="0" indent="0" algn="l">
              <a:lnSpc>
                <a:spcPct val="110000"/>
              </a:lnSpc>
              <a:spcBef>
                <a:spcPts val="0"/>
              </a:spcBef>
              <a:buNone/>
            </a:pPr>
            <a:r>
              <a:rPr lang="cs-CZ" sz="2400" dirty="0"/>
              <a:t>(a) </a:t>
            </a:r>
            <a:r>
              <a:rPr lang="en-US" sz="2400" dirty="0"/>
              <a:t>Except as provided in subsection (b), for purposes of this subtitle, the term “taxable income” means gross income minus the deductions allowed by this chapter (other than the standard deduction).</a:t>
            </a:r>
          </a:p>
          <a:p>
            <a:pPr marL="0" indent="0" algn="l">
              <a:lnSpc>
                <a:spcPct val="110000"/>
              </a:lnSpc>
              <a:spcBef>
                <a:spcPts val="0"/>
              </a:spcBef>
              <a:buNone/>
            </a:pPr>
            <a:r>
              <a:rPr lang="en-US" sz="2400" dirty="0"/>
              <a:t>(b)Individuals who do not itemize their deductions</a:t>
            </a:r>
          </a:p>
          <a:p>
            <a:pPr marL="0" indent="0" algn="l">
              <a:lnSpc>
                <a:spcPct val="110000"/>
              </a:lnSpc>
              <a:spcBef>
                <a:spcPts val="0"/>
              </a:spcBef>
              <a:buNone/>
            </a:pPr>
            <a:r>
              <a:rPr lang="en-US" sz="2400" dirty="0"/>
              <a:t>In the case of an individual who does not elect to itemize his deductions for the taxable year, for purposes of this subtitle, the term “taxable income” means adjusted gross income, minus—</a:t>
            </a:r>
          </a:p>
          <a:p>
            <a:pPr marL="0" indent="0" algn="l">
              <a:lnSpc>
                <a:spcPct val="110000"/>
              </a:lnSpc>
              <a:spcBef>
                <a:spcPts val="0"/>
              </a:spcBef>
              <a:buNone/>
            </a:pPr>
            <a:r>
              <a:rPr lang="en-US" sz="2400" dirty="0"/>
              <a:t>(1)the standard deduction,</a:t>
            </a:r>
          </a:p>
          <a:p>
            <a:pPr marL="0" indent="0" algn="l">
              <a:lnSpc>
                <a:spcPct val="110000"/>
              </a:lnSpc>
              <a:spcBef>
                <a:spcPts val="0"/>
              </a:spcBef>
              <a:buNone/>
            </a:pPr>
            <a:r>
              <a:rPr lang="en-US" sz="2400" dirty="0"/>
              <a:t>(2)the deduction for personal exemptions provided in section 151,</a:t>
            </a:r>
          </a:p>
          <a:p>
            <a:pPr marL="0" indent="0" algn="l">
              <a:lnSpc>
                <a:spcPct val="110000"/>
              </a:lnSpc>
              <a:spcBef>
                <a:spcPts val="0"/>
              </a:spcBef>
              <a:buNone/>
            </a:pPr>
            <a:r>
              <a:rPr lang="en-US" sz="2400" dirty="0"/>
              <a:t>(3)any deduction provided in section 199A, and</a:t>
            </a:r>
          </a:p>
          <a:p>
            <a:pPr marL="0" indent="0" algn="l">
              <a:lnSpc>
                <a:spcPct val="110000"/>
              </a:lnSpc>
              <a:spcBef>
                <a:spcPts val="0"/>
              </a:spcBef>
              <a:buNone/>
            </a:pPr>
            <a:r>
              <a:rPr lang="en-US" sz="2400" dirty="0"/>
              <a:t>(4)the deduction provided in section 170(p).</a:t>
            </a:r>
            <a:endParaRPr lang="cs-CZ" sz="2400" dirty="0"/>
          </a:p>
        </p:txBody>
      </p:sp>
      <p:sp>
        <p:nvSpPr>
          <p:cNvPr id="4" name="Zástupný symbol pro číslo snímku 3">
            <a:extLst>
              <a:ext uri="{FF2B5EF4-FFF2-40B4-BE49-F238E27FC236}">
                <a16:creationId xmlns:a16="http://schemas.microsoft.com/office/drawing/2014/main" id="{B55C8BA2-C53E-4D8A-AA3D-5C9C60DF867F}"/>
              </a:ext>
            </a:extLst>
          </p:cNvPr>
          <p:cNvSpPr>
            <a:spLocks noGrp="1"/>
          </p:cNvSpPr>
          <p:nvPr>
            <p:ph type="sldNum" sz="quarter" idx="12"/>
          </p:nvPr>
        </p:nvSpPr>
        <p:spPr/>
        <p:txBody>
          <a:bodyPr/>
          <a:lstStyle/>
          <a:p>
            <a:fld id="{55198495-D922-4C84-9C05-B0CB6B9CE971}" type="slidenum">
              <a:rPr lang="cs-CZ" smtClean="0"/>
              <a:t>13</a:t>
            </a:fld>
            <a:endParaRPr lang="cs-CZ"/>
          </a:p>
        </p:txBody>
      </p:sp>
    </p:spTree>
    <p:extLst>
      <p:ext uri="{BB962C8B-B14F-4D97-AF65-F5344CB8AC3E}">
        <p14:creationId xmlns:p14="http://schemas.microsoft.com/office/powerpoint/2010/main" val="385054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4. Příjem</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alphaUcPeriod"/>
            </a:pPr>
            <a:r>
              <a:rPr lang="cs-CZ" dirty="0"/>
              <a:t>Obecný význam slova</a:t>
            </a:r>
          </a:p>
          <a:p>
            <a:pPr marL="514350" indent="-514350">
              <a:buFont typeface="+mj-lt"/>
              <a:buAutoNum type="alphaUcPeriod"/>
            </a:pPr>
            <a:r>
              <a:rPr lang="cs-CZ" dirty="0"/>
              <a:t>Teorie příjmů</a:t>
            </a:r>
          </a:p>
          <a:p>
            <a:pPr marL="514350" indent="-514350">
              <a:buFont typeface="+mj-lt"/>
              <a:buAutoNum type="alphaUcPeriod"/>
            </a:pPr>
            <a:r>
              <a:rPr lang="cs-CZ"/>
              <a:t>Rozsudek „</a:t>
            </a:r>
            <a:r>
              <a:rPr lang="cs-CZ" dirty="0"/>
              <a:t>technické zhodnocení provedené nájemcem“</a:t>
            </a:r>
          </a:p>
          <a:p>
            <a:pPr marL="514350" indent="-514350">
              <a:buFont typeface="+mj-lt"/>
              <a:buAutoNum type="alphaUcPeriod"/>
            </a:pPr>
            <a:r>
              <a:rPr lang="cs-CZ" dirty="0"/>
              <a:t>Druhy příjmů</a:t>
            </a:r>
          </a:p>
          <a:p>
            <a:pPr marL="514350" indent="-514350">
              <a:buFont typeface="+mj-lt"/>
              <a:buAutoNum type="alphaUcPeriod"/>
            </a:pPr>
            <a:r>
              <a:rPr lang="cs-CZ" dirty="0"/>
              <a:t>Příklady</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14</a:t>
            </a:fld>
            <a:endParaRPr lang="cs-CZ"/>
          </a:p>
        </p:txBody>
      </p:sp>
    </p:spTree>
    <p:extLst>
      <p:ext uri="{BB962C8B-B14F-4D97-AF65-F5344CB8AC3E}">
        <p14:creationId xmlns:p14="http://schemas.microsoft.com/office/powerpoint/2010/main" val="405864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Obecný význam slova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fontScale="62500" lnSpcReduction="20000"/>
          </a:bodyPr>
          <a:lstStyle/>
          <a:p>
            <a:pPr marL="0" indent="0">
              <a:buNone/>
            </a:pPr>
            <a:r>
              <a:rPr lang="cs-CZ" b="1" dirty="0"/>
              <a:t>Slovník spisovné češtiny</a:t>
            </a:r>
          </a:p>
          <a:p>
            <a:pPr marL="0" indent="0">
              <a:buNone/>
            </a:pPr>
            <a:r>
              <a:rPr lang="cs-CZ" dirty="0"/>
              <a:t>1. přijetí, přijímání: příjem zásilky; příjem pacientů; příjem oprav zastaven; rozhlasový, televizní příjem zachycování signálů vysílače</a:t>
            </a:r>
          </a:p>
          <a:p>
            <a:pPr marL="0" indent="0">
              <a:buNone/>
            </a:pPr>
            <a:r>
              <a:rPr lang="cs-CZ" dirty="0"/>
              <a:t>2. souhrn peněz přijímaný jako výsledek </a:t>
            </a:r>
            <a:r>
              <a:rPr lang="cs-CZ" dirty="0" err="1"/>
              <a:t>hosp</a:t>
            </a:r>
            <a:r>
              <a:rPr lang="cs-CZ" dirty="0"/>
              <a:t>. činnosti (× vydání 3): státní příjmy; daň z příjmů obyvatelstva; čistý příjem zisk, výtěžek, výnos</a:t>
            </a:r>
          </a:p>
          <a:p>
            <a:pPr marL="0" indent="0">
              <a:buNone/>
            </a:pPr>
            <a:r>
              <a:rPr lang="cs-CZ" dirty="0"/>
              <a:t>3. (pravidelný) plat 1: hrubý měsíční příjem zaměstnance</a:t>
            </a:r>
          </a:p>
          <a:p>
            <a:pPr marL="0" indent="0">
              <a:buNone/>
            </a:pPr>
            <a:r>
              <a:rPr lang="cs-CZ" b="1" dirty="0"/>
              <a:t>Slovník spisovného jazyka českého</a:t>
            </a:r>
          </a:p>
          <a:p>
            <a:pPr marL="0" indent="0">
              <a:buNone/>
            </a:pPr>
            <a:r>
              <a:rPr lang="cs-CZ" dirty="0"/>
              <a:t>1. (čeho) přijetí, přijímání: p. zboží, peněz, zásilky, zprávy; v nemocnici je dnes p. přijímání pacientů; sděl. tech. zachycení elektromagnetických vln přenášejících </a:t>
            </a:r>
            <a:r>
              <a:rPr lang="cs-CZ" dirty="0" err="1"/>
              <a:t>urč</a:t>
            </a:r>
            <a:r>
              <a:rPr lang="cs-CZ" dirty="0"/>
              <a:t>. informace: rozhlasový, televizní p.</a:t>
            </a:r>
          </a:p>
          <a:p>
            <a:pPr marL="0" indent="0">
              <a:buNone/>
            </a:pPr>
            <a:r>
              <a:rPr lang="cs-CZ" dirty="0"/>
              <a:t>2. (z čeho) výsledek něj. podnikání, zprav. peněžní zisk, výtěžek, výnos (op. vydání): státní příjmy; p. ze cla; p. z hospodářství, z továrny, z dolů; veř. </a:t>
            </a:r>
            <a:r>
              <a:rPr lang="cs-CZ" dirty="0" err="1"/>
              <a:t>spr</a:t>
            </a:r>
            <a:r>
              <a:rPr lang="cs-CZ" dirty="0"/>
              <a:t>. daň z příjmu; </a:t>
            </a:r>
            <a:r>
              <a:rPr lang="cs-CZ" dirty="0" err="1"/>
              <a:t>ekon</a:t>
            </a:r>
            <a:r>
              <a:rPr lang="cs-CZ" dirty="0"/>
              <a:t>. souhrn peněz (hodnot), </a:t>
            </a:r>
            <a:r>
              <a:rPr lang="cs-CZ" dirty="0" err="1"/>
              <a:t>kt</a:t>
            </a:r>
            <a:r>
              <a:rPr lang="cs-CZ" dirty="0"/>
              <a:t>. dostává n. získává hospodářská jednotka v </a:t>
            </a:r>
            <a:r>
              <a:rPr lang="cs-CZ" dirty="0" err="1"/>
              <a:t>urč</a:t>
            </a:r>
            <a:r>
              <a:rPr lang="cs-CZ" dirty="0"/>
              <a:t>. období</a:t>
            </a:r>
          </a:p>
          <a:p>
            <a:pPr marL="0" indent="0">
              <a:buNone/>
            </a:pPr>
            <a:r>
              <a:rPr lang="cs-CZ" dirty="0"/>
              <a:t>3. pravidelný plat v penězích plynoucí z pracovního poměru: měsíční p. zaměstnance; hrubý, čistý p.</a:t>
            </a:r>
          </a:p>
          <a:p>
            <a:pPr marL="0" indent="0">
              <a:buNone/>
            </a:pPr>
            <a:r>
              <a:rPr lang="cs-CZ" dirty="0"/>
              <a:t>4. úč. levá strana účetní knihy n. listu</a:t>
            </a:r>
          </a:p>
          <a:p>
            <a:pPr marL="0" indent="0">
              <a:buNone/>
            </a:pPr>
            <a:r>
              <a:rPr lang="cs-CZ" dirty="0"/>
              <a:t>†5. benefice 1: musíme tam jít, máť p. a jest český herec (</a:t>
            </a:r>
            <a:r>
              <a:rPr lang="cs-CZ" dirty="0" err="1"/>
              <a:t>Hál</a:t>
            </a:r>
            <a:r>
              <a:rPr lang="cs-CZ" dirty="0"/>
              <a:t>.)</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15</a:t>
            </a:fld>
            <a:endParaRPr lang="cs-CZ"/>
          </a:p>
        </p:txBody>
      </p:sp>
    </p:spTree>
    <p:extLst>
      <p:ext uri="{BB962C8B-B14F-4D97-AF65-F5344CB8AC3E}">
        <p14:creationId xmlns:p14="http://schemas.microsoft.com/office/powerpoint/2010/main" val="3893396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7B0B25DE-0A76-58A0-8D19-2735E64EAA66}"/>
              </a:ext>
            </a:extLst>
          </p:cNvPr>
          <p:cNvSpPr>
            <a:spLocks noGrp="1"/>
          </p:cNvSpPr>
          <p:nvPr>
            <p:ph type="sldNum" sz="quarter" idx="12"/>
          </p:nvPr>
        </p:nvSpPr>
        <p:spPr/>
        <p:txBody>
          <a:bodyPr/>
          <a:lstStyle/>
          <a:p>
            <a:fld id="{55198495-D922-4C84-9C05-B0CB6B9CE971}" type="slidenum">
              <a:rPr lang="cs-CZ" smtClean="0"/>
              <a:t>16</a:t>
            </a:fld>
            <a:endParaRPr lang="cs-CZ"/>
          </a:p>
        </p:txBody>
      </p:sp>
      <p:pic>
        <p:nvPicPr>
          <p:cNvPr id="6" name="Obrázek 5">
            <a:extLst>
              <a:ext uri="{FF2B5EF4-FFF2-40B4-BE49-F238E27FC236}">
                <a16:creationId xmlns:a16="http://schemas.microsoft.com/office/drawing/2014/main" id="{59688758-F1B8-BAFC-49EF-C99B750BC7D1}"/>
              </a:ext>
            </a:extLst>
          </p:cNvPr>
          <p:cNvPicPr>
            <a:picLocks noChangeAspect="1"/>
          </p:cNvPicPr>
          <p:nvPr/>
        </p:nvPicPr>
        <p:blipFill>
          <a:blip r:embed="rId2"/>
          <a:stretch>
            <a:fillRect/>
          </a:stretch>
        </p:blipFill>
        <p:spPr>
          <a:xfrm>
            <a:off x="3257154" y="362411"/>
            <a:ext cx="5677692" cy="5258534"/>
          </a:xfrm>
          <a:prstGeom prst="rect">
            <a:avLst/>
          </a:prstGeom>
        </p:spPr>
      </p:pic>
    </p:spTree>
    <p:extLst>
      <p:ext uri="{BB962C8B-B14F-4D97-AF65-F5344CB8AC3E}">
        <p14:creationId xmlns:p14="http://schemas.microsoft.com/office/powerpoint/2010/main" val="196493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Teorie příjmů</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teorie přírůstku čistého majetku</a:t>
            </a:r>
          </a:p>
          <a:p>
            <a:endParaRPr lang="cs-CZ" dirty="0"/>
          </a:p>
          <a:p>
            <a:r>
              <a:rPr lang="cs-CZ" dirty="0"/>
              <a:t>teorie zdrojů</a:t>
            </a:r>
          </a:p>
          <a:p>
            <a:endParaRPr lang="cs-CZ" dirty="0"/>
          </a:p>
          <a:p>
            <a:r>
              <a:rPr lang="cs-CZ" dirty="0"/>
              <a:t>teorie tržních příjmů</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17</a:t>
            </a:fld>
            <a:endParaRPr lang="cs-CZ"/>
          </a:p>
        </p:txBody>
      </p:sp>
    </p:spTree>
    <p:extLst>
      <p:ext uri="{BB962C8B-B14F-4D97-AF65-F5344CB8AC3E}">
        <p14:creationId xmlns:p14="http://schemas.microsoft.com/office/powerpoint/2010/main" val="96186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Rozsudek „technické zhodnocení provedené nájemcem“</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lnSpcReduction="10000"/>
          </a:bodyPr>
          <a:lstStyle/>
          <a:p>
            <a:pPr marL="0" indent="0" algn="just">
              <a:buNone/>
            </a:pPr>
            <a:r>
              <a:rPr lang="cs-CZ" b="1" dirty="0"/>
              <a:t>Příjmem</a:t>
            </a:r>
            <a:r>
              <a:rPr lang="cs-CZ" dirty="0"/>
              <a:t> podléhajícím dani z příjmů fyzických osob podle zákona ČNR č. 586/1992 Sb., o daních z příjmů, </a:t>
            </a:r>
            <a:r>
              <a:rPr lang="cs-CZ" b="1" dirty="0"/>
              <a:t>je zvýšení majetku daňového poplatníka</a:t>
            </a:r>
            <a:r>
              <a:rPr lang="cs-CZ" dirty="0"/>
              <a:t>. Musí se přitom jednat o příjem skutečný, </a:t>
            </a:r>
            <a:br>
              <a:rPr lang="cs-CZ" dirty="0"/>
            </a:br>
            <a:r>
              <a:rPr lang="cs-CZ" dirty="0"/>
              <a:t>a nikoliv toliko zdánlivý. To znamená, že se toto zvýšení majetku musí </a:t>
            </a:r>
            <a:br>
              <a:rPr lang="cs-CZ" dirty="0"/>
            </a:br>
            <a:r>
              <a:rPr lang="cs-CZ" dirty="0"/>
              <a:t>v právní sféře daňového poplatníka reálně projevit, a to tak, aby bylo pro poplatníka skutečně využitelné. K nepeněžnímu příjmu vlastníka nemovitosti proto nedochází již v okamžiku jejího zhodnocení (zde: rekonstrukce provedená nájemcem na jeho vlastní náklady), nýbrž teprve v okamžiku skutečného obohacení vlastníka, tedy např. </a:t>
            </a:r>
            <a:br>
              <a:rPr lang="cs-CZ" dirty="0"/>
            </a:br>
            <a:r>
              <a:rPr lang="cs-CZ" dirty="0"/>
              <a:t>v okamžiku ukončení původního nájemního vztahu.</a:t>
            </a:r>
          </a:p>
          <a:p>
            <a:pPr marL="0" indent="0" algn="just">
              <a:buNone/>
            </a:pPr>
            <a:r>
              <a:rPr lang="cs-CZ" sz="2200" b="1" i="1" dirty="0"/>
              <a:t>rozsudek Nejvyššího správního soudu č. j. 2 </a:t>
            </a:r>
            <a:r>
              <a:rPr lang="cs-CZ" sz="2200" b="1" i="1" dirty="0" err="1"/>
              <a:t>Afs</a:t>
            </a:r>
            <a:r>
              <a:rPr lang="cs-CZ" sz="2200" b="1" i="1" dirty="0"/>
              <a:t> 42/2005-136 ze dne 12. ledna 2006</a:t>
            </a:r>
            <a:endParaRPr lang="cs-CZ" b="1" i="1" dirty="0"/>
          </a:p>
        </p:txBody>
      </p:sp>
      <p:sp>
        <p:nvSpPr>
          <p:cNvPr id="4" name="Zástupný symbol pro číslo snímku 3">
            <a:extLst>
              <a:ext uri="{FF2B5EF4-FFF2-40B4-BE49-F238E27FC236}">
                <a16:creationId xmlns:a16="http://schemas.microsoft.com/office/drawing/2014/main" id="{E47EDAF4-5A20-4123-960B-142E963100B4}"/>
              </a:ext>
            </a:extLst>
          </p:cNvPr>
          <p:cNvSpPr>
            <a:spLocks noGrp="1"/>
          </p:cNvSpPr>
          <p:nvPr>
            <p:ph type="sldNum" sz="quarter" idx="12"/>
          </p:nvPr>
        </p:nvSpPr>
        <p:spPr/>
        <p:txBody>
          <a:bodyPr/>
          <a:lstStyle/>
          <a:p>
            <a:fld id="{55198495-D922-4C84-9C05-B0CB6B9CE971}" type="slidenum">
              <a:rPr lang="cs-CZ" smtClean="0"/>
              <a:t>18</a:t>
            </a:fld>
            <a:endParaRPr lang="cs-CZ"/>
          </a:p>
        </p:txBody>
      </p:sp>
    </p:spTree>
    <p:extLst>
      <p:ext uri="{BB962C8B-B14F-4D97-AF65-F5344CB8AC3E}">
        <p14:creationId xmlns:p14="http://schemas.microsoft.com/office/powerpoint/2010/main" val="300699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D. Příjem jako zvýšení majetku</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0" indent="0" algn="ctr">
              <a:buNone/>
            </a:pPr>
            <a:r>
              <a:rPr lang="cs-CZ" dirty="0"/>
              <a:t>§ 10 </a:t>
            </a:r>
            <a:r>
              <a:rPr lang="cs-CZ" dirty="0" err="1"/>
              <a:t>ZDP</a:t>
            </a:r>
            <a:endParaRPr lang="cs-CZ" dirty="0"/>
          </a:p>
          <a:p>
            <a:pPr marL="0" indent="0">
              <a:buNone/>
            </a:pPr>
            <a:r>
              <a:rPr lang="cs-CZ" dirty="0"/>
              <a:t>(1) Ostatními příjmy, </a:t>
            </a:r>
            <a:r>
              <a:rPr lang="cs-CZ" b="1" dirty="0"/>
              <a:t>při kterých dochází ke zvýšení majetku</a:t>
            </a:r>
            <a:r>
              <a:rPr lang="cs-CZ" dirty="0"/>
              <a:t>, pokud nejde o příjmy podle § 6 až 9, a jednotlivými druhy příjmu jsou</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19</a:t>
            </a:fld>
            <a:endParaRPr lang="cs-CZ"/>
          </a:p>
        </p:txBody>
      </p:sp>
    </p:spTree>
    <p:extLst>
      <p:ext uri="{BB962C8B-B14F-4D97-AF65-F5344CB8AC3E}">
        <p14:creationId xmlns:p14="http://schemas.microsoft.com/office/powerpoint/2010/main" val="298410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C09696-EC90-49A6-B3F5-944317D2A23A}"/>
              </a:ext>
            </a:extLst>
          </p:cNvPr>
          <p:cNvSpPr>
            <a:spLocks noGrp="1"/>
          </p:cNvSpPr>
          <p:nvPr>
            <p:ph type="title"/>
          </p:nvPr>
        </p:nvSpPr>
        <p:spPr>
          <a:xfrm>
            <a:off x="838200" y="15995"/>
            <a:ext cx="10515600" cy="1325563"/>
          </a:xfrm>
        </p:spPr>
        <p:txBody>
          <a:bodyPr/>
          <a:lstStyle/>
          <a:p>
            <a:r>
              <a:rPr lang="cs-CZ" dirty="0"/>
              <a:t>Osnova</a:t>
            </a:r>
          </a:p>
        </p:txBody>
      </p:sp>
      <p:sp>
        <p:nvSpPr>
          <p:cNvPr id="3" name="Zástupný obsah 2">
            <a:extLst>
              <a:ext uri="{FF2B5EF4-FFF2-40B4-BE49-F238E27FC236}">
                <a16:creationId xmlns:a16="http://schemas.microsoft.com/office/drawing/2014/main" id="{65B522AF-47DF-4E6D-A35F-27E042B628E3}"/>
              </a:ext>
            </a:extLst>
          </p:cNvPr>
          <p:cNvSpPr>
            <a:spLocks noGrp="1"/>
          </p:cNvSpPr>
          <p:nvPr>
            <p:ph idx="1"/>
          </p:nvPr>
        </p:nvSpPr>
        <p:spPr>
          <a:xfrm>
            <a:off x="838200" y="1341559"/>
            <a:ext cx="10515600" cy="4175000"/>
          </a:xfrm>
        </p:spPr>
        <p:txBody>
          <a:bodyPr>
            <a:normAutofit/>
          </a:bodyPr>
          <a:lstStyle/>
          <a:p>
            <a:pPr marL="624078" indent="-514350">
              <a:buFont typeface="+mj-lt"/>
              <a:buAutoNum type="arabicPeriod"/>
              <a:defRPr/>
            </a:pPr>
            <a:r>
              <a:rPr lang="cs-CZ" dirty="0"/>
              <a:t>Konstrukční prvky daně</a:t>
            </a:r>
          </a:p>
          <a:p>
            <a:pPr marL="624078" indent="-514350">
              <a:buFont typeface="+mj-lt"/>
              <a:buAutoNum type="arabicPeriod"/>
              <a:defRPr/>
            </a:pPr>
            <a:r>
              <a:rPr lang="cs-CZ" dirty="0"/>
              <a:t>Předmět daně a daňový řád</a:t>
            </a:r>
          </a:p>
          <a:p>
            <a:pPr marL="624078" indent="-514350">
              <a:buFont typeface="+mj-lt"/>
              <a:buAutoNum type="arabicPeriod"/>
              <a:defRPr/>
            </a:pPr>
            <a:r>
              <a:rPr lang="cs-CZ" dirty="0"/>
              <a:t>Právní úprava předmětu daně</a:t>
            </a:r>
          </a:p>
          <a:p>
            <a:pPr marL="624078" indent="-514350">
              <a:buFont typeface="+mj-lt"/>
              <a:buAutoNum type="arabicPeriod"/>
              <a:defRPr/>
            </a:pPr>
            <a:r>
              <a:rPr lang="cs-CZ" dirty="0"/>
              <a:t>Příjem</a:t>
            </a:r>
          </a:p>
          <a:p>
            <a:pPr marL="624078" indent="-514350">
              <a:buFont typeface="+mj-lt"/>
              <a:buAutoNum type="arabicPeriod"/>
              <a:defRPr/>
            </a:pPr>
            <a:r>
              <a:rPr lang="cs-CZ" dirty="0"/>
              <a:t>Příjem x výnos</a:t>
            </a:r>
          </a:p>
          <a:p>
            <a:pPr marL="624078" indent="-514350">
              <a:buFont typeface="+mj-lt"/>
              <a:buAutoNum type="arabicPeriod"/>
              <a:defRPr/>
            </a:pPr>
            <a:r>
              <a:rPr lang="cs-CZ" dirty="0"/>
              <a:t>Zdanění nelegálních příjmů</a:t>
            </a:r>
          </a:p>
          <a:p>
            <a:pPr marL="624078" indent="-514350">
              <a:buFont typeface="+mj-lt"/>
              <a:buAutoNum type="arabicPeriod"/>
              <a:defRPr/>
            </a:pPr>
            <a:r>
              <a:rPr lang="cs-CZ" dirty="0"/>
              <a:t>Předmět daně de lege ferenda?</a:t>
            </a:r>
          </a:p>
          <a:p>
            <a:pPr marL="624078" indent="-514350">
              <a:buFont typeface="+mj-lt"/>
              <a:buAutoNum type="arabicPeriod"/>
              <a:defRPr/>
            </a:pPr>
            <a:endParaRPr lang="cs-CZ" dirty="0"/>
          </a:p>
        </p:txBody>
      </p:sp>
      <p:sp>
        <p:nvSpPr>
          <p:cNvPr id="4" name="Zástupný symbol pro číslo snímku 3">
            <a:extLst>
              <a:ext uri="{FF2B5EF4-FFF2-40B4-BE49-F238E27FC236}">
                <a16:creationId xmlns:a16="http://schemas.microsoft.com/office/drawing/2014/main" id="{ECB91989-BF5E-4C1F-8BF5-5DA9A795E39C}"/>
              </a:ext>
            </a:extLst>
          </p:cNvPr>
          <p:cNvSpPr>
            <a:spLocks noGrp="1"/>
          </p:cNvSpPr>
          <p:nvPr>
            <p:ph type="sldNum" sz="quarter" idx="12"/>
          </p:nvPr>
        </p:nvSpPr>
        <p:spPr/>
        <p:txBody>
          <a:bodyPr/>
          <a:lstStyle/>
          <a:p>
            <a:fld id="{55198495-D922-4C84-9C05-B0CB6B9CE971}" type="slidenum">
              <a:rPr lang="cs-CZ" smtClean="0"/>
              <a:t>2</a:t>
            </a:fld>
            <a:endParaRPr lang="cs-CZ"/>
          </a:p>
        </p:txBody>
      </p:sp>
    </p:spTree>
    <p:extLst>
      <p:ext uri="{BB962C8B-B14F-4D97-AF65-F5344CB8AC3E}">
        <p14:creationId xmlns:p14="http://schemas.microsoft.com/office/powerpoint/2010/main" val="318818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E. Druhy příjmů</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hrubý x čistý příjem</a:t>
            </a:r>
          </a:p>
          <a:p>
            <a:pPr lvl="1"/>
            <a:r>
              <a:rPr lang="cs-CZ" dirty="0" err="1"/>
              <a:t>revenue</a:t>
            </a:r>
            <a:r>
              <a:rPr lang="cs-CZ" dirty="0"/>
              <a:t> x </a:t>
            </a:r>
            <a:r>
              <a:rPr lang="cs-CZ" dirty="0" err="1"/>
              <a:t>income</a:t>
            </a:r>
            <a:endParaRPr lang="cs-CZ" dirty="0"/>
          </a:p>
          <a:p>
            <a:pPr lvl="1"/>
            <a:r>
              <a:rPr lang="cs-CZ" dirty="0" err="1"/>
              <a:t>przychód</a:t>
            </a:r>
            <a:r>
              <a:rPr lang="cs-CZ" dirty="0"/>
              <a:t> x </a:t>
            </a:r>
            <a:r>
              <a:rPr lang="cs-CZ" dirty="0" err="1"/>
              <a:t>dochód</a:t>
            </a:r>
            <a:endParaRPr lang="cs-CZ" dirty="0"/>
          </a:p>
          <a:p>
            <a:endParaRPr lang="cs-CZ" dirty="0"/>
          </a:p>
          <a:p>
            <a:r>
              <a:rPr lang="cs-CZ" dirty="0"/>
              <a:t>zisk</a:t>
            </a:r>
          </a:p>
          <a:p>
            <a:endParaRPr lang="cs-CZ" dirty="0"/>
          </a:p>
          <a:p>
            <a:r>
              <a:rPr lang="cs-CZ" dirty="0"/>
              <a:t>zdanitelný příjem</a:t>
            </a:r>
          </a:p>
          <a:p>
            <a:pPr lvl="1"/>
            <a:r>
              <a:rPr lang="cs-CZ" dirty="0" err="1"/>
              <a:t>zdaniteľným</a:t>
            </a:r>
            <a:r>
              <a:rPr lang="cs-CZ" dirty="0"/>
              <a:t> </a:t>
            </a:r>
            <a:r>
              <a:rPr lang="cs-CZ" dirty="0" err="1"/>
              <a:t>príjmom</a:t>
            </a:r>
            <a:r>
              <a:rPr lang="cs-CZ" dirty="0"/>
              <a:t> </a:t>
            </a:r>
            <a:r>
              <a:rPr lang="cs-CZ" dirty="0" err="1"/>
              <a:t>príjem</a:t>
            </a:r>
            <a:r>
              <a:rPr lang="cs-CZ" dirty="0"/>
              <a:t>, </a:t>
            </a:r>
            <a:r>
              <a:rPr lang="cs-CZ" dirty="0" err="1"/>
              <a:t>ktorý</a:t>
            </a:r>
            <a:r>
              <a:rPr lang="cs-CZ" dirty="0"/>
              <a:t> je </a:t>
            </a:r>
            <a:r>
              <a:rPr lang="cs-CZ" dirty="0" err="1"/>
              <a:t>predmetom</a:t>
            </a:r>
            <a:r>
              <a:rPr lang="cs-CZ" dirty="0"/>
              <a:t> dane a </a:t>
            </a:r>
            <a:r>
              <a:rPr lang="cs-CZ" dirty="0" err="1"/>
              <a:t>nie</a:t>
            </a:r>
            <a:r>
              <a:rPr lang="cs-CZ" dirty="0"/>
              <a:t> je </a:t>
            </a:r>
            <a:r>
              <a:rPr lang="cs-CZ" dirty="0" err="1"/>
              <a:t>oslobodený</a:t>
            </a:r>
            <a:r>
              <a:rPr lang="cs-CZ" dirty="0"/>
              <a:t> od dane </a:t>
            </a:r>
            <a:r>
              <a:rPr lang="cs-CZ" dirty="0" err="1"/>
              <a:t>podľa</a:t>
            </a:r>
            <a:r>
              <a:rPr lang="cs-CZ" dirty="0"/>
              <a:t> </a:t>
            </a:r>
            <a:r>
              <a:rPr lang="cs-CZ" dirty="0" err="1"/>
              <a:t>tohto</a:t>
            </a:r>
            <a:r>
              <a:rPr lang="cs-CZ" dirty="0"/>
              <a:t> zákona ani </a:t>
            </a:r>
            <a:r>
              <a:rPr lang="cs-CZ" dirty="0" err="1"/>
              <a:t>medzinárodnej</a:t>
            </a:r>
            <a:r>
              <a:rPr lang="cs-CZ" dirty="0"/>
              <a:t> </a:t>
            </a:r>
            <a:r>
              <a:rPr lang="cs-CZ" dirty="0" err="1"/>
              <a:t>zmluvy</a:t>
            </a:r>
            <a:r>
              <a:rPr lang="cs-CZ" dirty="0"/>
              <a:t> (§ 2 písm. h) </a:t>
            </a:r>
            <a:r>
              <a:rPr lang="cs-CZ" dirty="0" err="1"/>
              <a:t>SZDP</a:t>
            </a:r>
            <a:r>
              <a:rPr lang="cs-CZ" dirty="0"/>
              <a:t>)</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20</a:t>
            </a:fld>
            <a:endParaRPr lang="cs-CZ"/>
          </a:p>
        </p:txBody>
      </p:sp>
    </p:spTree>
    <p:extLst>
      <p:ext uri="{BB962C8B-B14F-4D97-AF65-F5344CB8AC3E}">
        <p14:creationId xmlns:p14="http://schemas.microsoft.com/office/powerpoint/2010/main" val="352123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EF7F8C-E322-2C6C-0597-7EA2A257CC4A}"/>
              </a:ext>
            </a:extLst>
          </p:cNvPr>
          <p:cNvSpPr>
            <a:spLocks noGrp="1"/>
          </p:cNvSpPr>
          <p:nvPr>
            <p:ph type="title"/>
          </p:nvPr>
        </p:nvSpPr>
        <p:spPr/>
        <p:txBody>
          <a:bodyPr/>
          <a:lstStyle/>
          <a:p>
            <a:r>
              <a:rPr lang="cs-CZ" dirty="0"/>
              <a:t>F. Příklad A – prodej automobilu </a:t>
            </a:r>
          </a:p>
        </p:txBody>
      </p:sp>
      <p:sp>
        <p:nvSpPr>
          <p:cNvPr id="4" name="Zástupný symbol pro číslo snímku 3">
            <a:extLst>
              <a:ext uri="{FF2B5EF4-FFF2-40B4-BE49-F238E27FC236}">
                <a16:creationId xmlns:a16="http://schemas.microsoft.com/office/drawing/2014/main" id="{A8127392-509F-F8F3-FEC4-40B086267BCE}"/>
              </a:ext>
            </a:extLst>
          </p:cNvPr>
          <p:cNvSpPr>
            <a:spLocks noGrp="1"/>
          </p:cNvSpPr>
          <p:nvPr>
            <p:ph type="sldNum" sz="quarter" idx="12"/>
          </p:nvPr>
        </p:nvSpPr>
        <p:spPr/>
        <p:txBody>
          <a:bodyPr/>
          <a:lstStyle/>
          <a:p>
            <a:fld id="{55198495-D922-4C84-9C05-B0CB6B9CE971}" type="slidenum">
              <a:rPr lang="cs-CZ" smtClean="0"/>
              <a:t>21</a:t>
            </a:fld>
            <a:endParaRPr lang="cs-CZ"/>
          </a:p>
        </p:txBody>
      </p:sp>
      <p:pic>
        <p:nvPicPr>
          <p:cNvPr id="14" name="Obrázek 13" descr="Obsah obrázku vozidlo, kolo, Pozemní vozidlo, supersport&#10;&#10;Popis byl vytvořen automaticky">
            <a:extLst>
              <a:ext uri="{FF2B5EF4-FFF2-40B4-BE49-F238E27FC236}">
                <a16:creationId xmlns:a16="http://schemas.microsoft.com/office/drawing/2014/main" id="{4A941A3C-304F-BA8D-569F-8F5E27E843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783" y="2006863"/>
            <a:ext cx="6590662" cy="3295331"/>
          </a:xfrm>
          <a:prstGeom prst="rect">
            <a:avLst/>
          </a:prstGeom>
        </p:spPr>
      </p:pic>
      <p:cxnSp>
        <p:nvCxnSpPr>
          <p:cNvPr id="18" name="Přímá spojnice se šipkou 17">
            <a:extLst>
              <a:ext uri="{FF2B5EF4-FFF2-40B4-BE49-F238E27FC236}">
                <a16:creationId xmlns:a16="http://schemas.microsoft.com/office/drawing/2014/main" id="{5DA854E9-DDA2-9D26-D726-48E35E9AAFE7}"/>
              </a:ext>
            </a:extLst>
          </p:cNvPr>
          <p:cNvCxnSpPr>
            <a:cxnSpLocks/>
          </p:cNvCxnSpPr>
          <p:nvPr/>
        </p:nvCxnSpPr>
        <p:spPr>
          <a:xfrm>
            <a:off x="5616626" y="3478696"/>
            <a:ext cx="1550505" cy="0"/>
          </a:xfrm>
          <a:prstGeom prst="straightConnector1">
            <a:avLst/>
          </a:prstGeom>
          <a:ln w="762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23" name="Obrázek 22" descr="Obsah obrázku text, Lidská tvář, Bankovka, Papírový výrobek&#10;&#10;Popis byl vytvořen automaticky">
            <a:extLst>
              <a:ext uri="{FF2B5EF4-FFF2-40B4-BE49-F238E27FC236}">
                <a16:creationId xmlns:a16="http://schemas.microsoft.com/office/drawing/2014/main" id="{D1A4B070-EFB2-CE3F-1A4A-4A43AA6CE6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34448" y="1950060"/>
            <a:ext cx="4060884" cy="2794131"/>
          </a:xfrm>
          <a:prstGeom prst="rect">
            <a:avLst/>
          </a:prstGeom>
        </p:spPr>
      </p:pic>
      <p:sp>
        <p:nvSpPr>
          <p:cNvPr id="24" name="TextovéPole 23">
            <a:extLst>
              <a:ext uri="{FF2B5EF4-FFF2-40B4-BE49-F238E27FC236}">
                <a16:creationId xmlns:a16="http://schemas.microsoft.com/office/drawing/2014/main" id="{DF3A5542-1671-C795-3C34-D23F5F3EB5CC}"/>
              </a:ext>
            </a:extLst>
          </p:cNvPr>
          <p:cNvSpPr txBox="1"/>
          <p:nvPr/>
        </p:nvSpPr>
        <p:spPr>
          <a:xfrm>
            <a:off x="1842032" y="6355984"/>
            <a:ext cx="8507936" cy="230832"/>
          </a:xfrm>
          <a:prstGeom prst="rect">
            <a:avLst/>
          </a:prstGeom>
          <a:noFill/>
        </p:spPr>
        <p:txBody>
          <a:bodyPr wrap="square" rtlCol="0">
            <a:spAutoFit/>
          </a:bodyPr>
          <a:lstStyle/>
          <a:p>
            <a:r>
              <a:rPr lang="cs-CZ" sz="900">
                <a:hlinkClick r:id="rId5" tooltip="https://eo.globalvoices.org/2020/03/7999/"/>
              </a:rPr>
              <a:t>Tato fotka</a:t>
            </a:r>
            <a:r>
              <a:rPr lang="cs-CZ" sz="900"/>
              <a:t> od autora Neznámý autor s licencí </a:t>
            </a:r>
            <a:r>
              <a:rPr lang="cs-CZ" sz="900">
                <a:hlinkClick r:id="rId6" tooltip="https://creativecommons.org/licenses/by/3.0/"/>
              </a:rPr>
              <a:t>CC BY</a:t>
            </a:r>
            <a:endParaRPr lang="cs-CZ" sz="900"/>
          </a:p>
        </p:txBody>
      </p:sp>
    </p:spTree>
    <p:extLst>
      <p:ext uri="{BB962C8B-B14F-4D97-AF65-F5344CB8AC3E}">
        <p14:creationId xmlns:p14="http://schemas.microsoft.com/office/powerpoint/2010/main" val="221289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EF7F8C-E322-2C6C-0597-7EA2A257CC4A}"/>
              </a:ext>
            </a:extLst>
          </p:cNvPr>
          <p:cNvSpPr>
            <a:spLocks noGrp="1"/>
          </p:cNvSpPr>
          <p:nvPr>
            <p:ph type="title"/>
          </p:nvPr>
        </p:nvSpPr>
        <p:spPr/>
        <p:txBody>
          <a:bodyPr/>
          <a:lstStyle/>
          <a:p>
            <a:r>
              <a:rPr lang="cs-CZ" dirty="0"/>
              <a:t>F. Příklad B – darování automobilu</a:t>
            </a:r>
          </a:p>
        </p:txBody>
      </p:sp>
      <p:sp>
        <p:nvSpPr>
          <p:cNvPr id="4" name="Zástupný symbol pro číslo snímku 3">
            <a:extLst>
              <a:ext uri="{FF2B5EF4-FFF2-40B4-BE49-F238E27FC236}">
                <a16:creationId xmlns:a16="http://schemas.microsoft.com/office/drawing/2014/main" id="{A8127392-509F-F8F3-FEC4-40B086267BCE}"/>
              </a:ext>
            </a:extLst>
          </p:cNvPr>
          <p:cNvSpPr>
            <a:spLocks noGrp="1"/>
          </p:cNvSpPr>
          <p:nvPr>
            <p:ph type="sldNum" sz="quarter" idx="12"/>
          </p:nvPr>
        </p:nvSpPr>
        <p:spPr/>
        <p:txBody>
          <a:bodyPr/>
          <a:lstStyle/>
          <a:p>
            <a:fld id="{55198495-D922-4C84-9C05-B0CB6B9CE971}" type="slidenum">
              <a:rPr lang="cs-CZ" smtClean="0"/>
              <a:t>22</a:t>
            </a:fld>
            <a:endParaRPr lang="cs-CZ"/>
          </a:p>
        </p:txBody>
      </p:sp>
      <p:pic>
        <p:nvPicPr>
          <p:cNvPr id="14" name="Obrázek 13" descr="Obsah obrázku vozidlo, kolo, Pozemní vozidlo, supersport&#10;&#10;Popis byl vytvořen automaticky">
            <a:extLst>
              <a:ext uri="{FF2B5EF4-FFF2-40B4-BE49-F238E27FC236}">
                <a16:creationId xmlns:a16="http://schemas.microsoft.com/office/drawing/2014/main" id="{4A941A3C-304F-BA8D-569F-8F5E27E843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783" y="2006863"/>
            <a:ext cx="6590662" cy="3295331"/>
          </a:xfrm>
          <a:prstGeom prst="rect">
            <a:avLst/>
          </a:prstGeom>
        </p:spPr>
      </p:pic>
      <p:cxnSp>
        <p:nvCxnSpPr>
          <p:cNvPr id="6" name="Přímá spojnice se šipkou 5">
            <a:extLst>
              <a:ext uri="{FF2B5EF4-FFF2-40B4-BE49-F238E27FC236}">
                <a16:creationId xmlns:a16="http://schemas.microsoft.com/office/drawing/2014/main" id="{1D72CECD-F11F-6E7A-9D2F-315A5E19B1A5}"/>
              </a:ext>
            </a:extLst>
          </p:cNvPr>
          <p:cNvCxnSpPr>
            <a:cxnSpLocks/>
          </p:cNvCxnSpPr>
          <p:nvPr/>
        </p:nvCxnSpPr>
        <p:spPr>
          <a:xfrm>
            <a:off x="5616626" y="3607198"/>
            <a:ext cx="1550505"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85593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EF7F8C-E322-2C6C-0597-7EA2A257CC4A}"/>
              </a:ext>
            </a:extLst>
          </p:cNvPr>
          <p:cNvSpPr>
            <a:spLocks noGrp="1"/>
          </p:cNvSpPr>
          <p:nvPr>
            <p:ph type="title"/>
          </p:nvPr>
        </p:nvSpPr>
        <p:spPr/>
        <p:txBody>
          <a:bodyPr/>
          <a:lstStyle/>
          <a:p>
            <a:r>
              <a:rPr lang="cs-CZ" dirty="0"/>
              <a:t>F. Příklad C – směna automobilů</a:t>
            </a:r>
          </a:p>
        </p:txBody>
      </p:sp>
      <p:sp>
        <p:nvSpPr>
          <p:cNvPr id="4" name="Zástupný symbol pro číslo snímku 3">
            <a:extLst>
              <a:ext uri="{FF2B5EF4-FFF2-40B4-BE49-F238E27FC236}">
                <a16:creationId xmlns:a16="http://schemas.microsoft.com/office/drawing/2014/main" id="{A8127392-509F-F8F3-FEC4-40B086267BCE}"/>
              </a:ext>
            </a:extLst>
          </p:cNvPr>
          <p:cNvSpPr>
            <a:spLocks noGrp="1"/>
          </p:cNvSpPr>
          <p:nvPr>
            <p:ph type="sldNum" sz="quarter" idx="12"/>
          </p:nvPr>
        </p:nvSpPr>
        <p:spPr/>
        <p:txBody>
          <a:bodyPr/>
          <a:lstStyle/>
          <a:p>
            <a:fld id="{55198495-D922-4C84-9C05-B0CB6B9CE971}" type="slidenum">
              <a:rPr lang="cs-CZ" smtClean="0"/>
              <a:t>23</a:t>
            </a:fld>
            <a:endParaRPr lang="cs-CZ"/>
          </a:p>
        </p:txBody>
      </p:sp>
      <p:pic>
        <p:nvPicPr>
          <p:cNvPr id="14" name="Obrázek 13" descr="Obsah obrázku vozidlo, kolo, Pozemní vozidlo, supersport&#10;&#10;Popis byl vytvořen automaticky">
            <a:extLst>
              <a:ext uri="{FF2B5EF4-FFF2-40B4-BE49-F238E27FC236}">
                <a16:creationId xmlns:a16="http://schemas.microsoft.com/office/drawing/2014/main" id="{4A941A3C-304F-BA8D-569F-8F5E27E843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783" y="2006863"/>
            <a:ext cx="6590662" cy="3295331"/>
          </a:xfrm>
          <a:prstGeom prst="rect">
            <a:avLst/>
          </a:prstGeom>
        </p:spPr>
      </p:pic>
      <p:cxnSp>
        <p:nvCxnSpPr>
          <p:cNvPr id="18" name="Přímá spojnice se šipkou 17">
            <a:extLst>
              <a:ext uri="{FF2B5EF4-FFF2-40B4-BE49-F238E27FC236}">
                <a16:creationId xmlns:a16="http://schemas.microsoft.com/office/drawing/2014/main" id="{5DA854E9-DDA2-9D26-D726-48E35E9AAFE7}"/>
              </a:ext>
            </a:extLst>
          </p:cNvPr>
          <p:cNvCxnSpPr>
            <a:cxnSpLocks/>
          </p:cNvCxnSpPr>
          <p:nvPr/>
        </p:nvCxnSpPr>
        <p:spPr>
          <a:xfrm>
            <a:off x="5616626" y="3478696"/>
            <a:ext cx="1550505" cy="0"/>
          </a:xfrm>
          <a:prstGeom prst="straightConnector1">
            <a:avLst/>
          </a:prstGeom>
          <a:ln w="762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3" name="Obrázek 2" descr="Obsah obrázku vozidlo, kolo, Pozemní vozidlo, supersport&#10;&#10;Popis byl vytvořen automaticky">
            <a:extLst>
              <a:ext uri="{FF2B5EF4-FFF2-40B4-BE49-F238E27FC236}">
                <a16:creationId xmlns:a16="http://schemas.microsoft.com/office/drawing/2014/main" id="{B7ACF095-9417-A555-F93C-3BC8FA5F45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91878" y="2006863"/>
            <a:ext cx="6590662" cy="3295331"/>
          </a:xfrm>
          <a:prstGeom prst="rect">
            <a:avLst/>
          </a:prstGeom>
        </p:spPr>
      </p:pic>
    </p:spTree>
    <p:extLst>
      <p:ext uri="{BB962C8B-B14F-4D97-AF65-F5344CB8AC3E}">
        <p14:creationId xmlns:p14="http://schemas.microsoft.com/office/powerpoint/2010/main" val="2567412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5. Příjem x výnos</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24</a:t>
            </a:fld>
            <a:endParaRPr lang="cs-CZ"/>
          </a:p>
        </p:txBody>
      </p:sp>
      <p:sp>
        <p:nvSpPr>
          <p:cNvPr id="7" name="Zástupný obsah 2">
            <a:extLst>
              <a:ext uri="{FF2B5EF4-FFF2-40B4-BE49-F238E27FC236}">
                <a16:creationId xmlns:a16="http://schemas.microsoft.com/office/drawing/2014/main" id="{B2122E4D-4CB4-5D6E-1215-3ACF04937A0E}"/>
              </a:ext>
            </a:extLst>
          </p:cNvPr>
          <p:cNvSpPr>
            <a:spLocks noGrp="1"/>
          </p:cNvSpPr>
          <p:nvPr>
            <p:ph idx="1"/>
          </p:nvPr>
        </p:nvSpPr>
        <p:spPr>
          <a:xfrm>
            <a:off x="838200" y="1341442"/>
            <a:ext cx="10515600" cy="4175117"/>
          </a:xfrm>
        </p:spPr>
        <p:txBody>
          <a:bodyPr>
            <a:normAutofit/>
          </a:bodyPr>
          <a:lstStyle/>
          <a:p>
            <a:pPr marL="514350" indent="-514350">
              <a:buFont typeface="+mj-lt"/>
              <a:buAutoNum type="alphaUcPeriod"/>
            </a:pPr>
            <a:r>
              <a:rPr lang="cs-CZ" dirty="0"/>
              <a:t>Znění § 23 odst. 2 </a:t>
            </a:r>
            <a:r>
              <a:rPr lang="cs-CZ" dirty="0" err="1"/>
              <a:t>ZDP</a:t>
            </a:r>
            <a:endParaRPr lang="cs-CZ" dirty="0"/>
          </a:p>
          <a:p>
            <a:pPr marL="514350" indent="-514350">
              <a:buFont typeface="+mj-lt"/>
              <a:buAutoNum type="alphaUcPeriod"/>
            </a:pPr>
            <a:r>
              <a:rPr lang="cs-CZ" dirty="0"/>
              <a:t>Rozsudek „kursové rozdíly“</a:t>
            </a:r>
          </a:p>
          <a:p>
            <a:pPr marL="514350" indent="-514350">
              <a:buFont typeface="+mj-lt"/>
              <a:buAutoNum type="alphaUcPeriod"/>
            </a:pPr>
            <a:r>
              <a:rPr lang="cs-CZ" dirty="0"/>
              <a:t>Znění § 23 odst. 1 </a:t>
            </a:r>
            <a:r>
              <a:rPr lang="cs-CZ" dirty="0" err="1"/>
              <a:t>ZDP</a:t>
            </a:r>
            <a:endParaRPr lang="cs-CZ" dirty="0"/>
          </a:p>
          <a:p>
            <a:pPr marL="514350" indent="-514350">
              <a:buFont typeface="+mj-lt"/>
              <a:buAutoNum type="alphaUcPeriod"/>
            </a:pPr>
            <a:r>
              <a:rPr lang="cs-CZ" dirty="0"/>
              <a:t>Znění § 21h </a:t>
            </a:r>
            <a:r>
              <a:rPr lang="cs-CZ" dirty="0" err="1"/>
              <a:t>ZDP</a:t>
            </a:r>
            <a:endParaRPr lang="cs-CZ" dirty="0"/>
          </a:p>
          <a:p>
            <a:pPr marL="514350" indent="-514350">
              <a:buFont typeface="+mj-lt"/>
              <a:buAutoNum type="alphaUcPeriod"/>
            </a:pPr>
            <a:r>
              <a:rPr lang="cs-CZ" dirty="0"/>
              <a:t>Znění § 23i </a:t>
            </a:r>
            <a:r>
              <a:rPr lang="cs-CZ" dirty="0" err="1"/>
              <a:t>ZDP</a:t>
            </a:r>
            <a:r>
              <a:rPr lang="cs-CZ" dirty="0"/>
              <a:t> aneb „daňová ruleta“</a:t>
            </a:r>
          </a:p>
        </p:txBody>
      </p:sp>
    </p:spTree>
    <p:extLst>
      <p:ext uri="{BB962C8B-B14F-4D97-AF65-F5344CB8AC3E}">
        <p14:creationId xmlns:p14="http://schemas.microsoft.com/office/powerpoint/2010/main" val="297168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Znění § 23 odst. 2 </a:t>
            </a:r>
            <a:r>
              <a:rPr lang="cs-CZ" dirty="0" err="1"/>
              <a:t>ZDP</a:t>
            </a:r>
            <a:endParaRPr lang="cs-CZ" dirty="0"/>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do 31. prosince 1993</a:t>
            </a:r>
          </a:p>
          <a:p>
            <a:pPr lvl="1"/>
            <a:r>
              <a:rPr lang="cs-CZ" dirty="0"/>
              <a:t>(2) Základem daně u poplatníků, kteří účtují v soustavě podvojného účetnictví, </a:t>
            </a:r>
            <a:r>
              <a:rPr lang="cs-CZ" b="1" dirty="0"/>
              <a:t>je hospodářský výsledek </a:t>
            </a:r>
            <a:r>
              <a:rPr lang="cs-CZ" dirty="0"/>
              <a:t>(zisk nebo ztráta) a u poplatníků, kteří účtují v soustavě jednoduchého účetnictví, rozdíl mezi příjmy a výdaji.</a:t>
            </a:r>
          </a:p>
          <a:p>
            <a:r>
              <a:rPr lang="cs-CZ" b="1" dirty="0"/>
              <a:t>od 1. ledna 1994</a:t>
            </a:r>
          </a:p>
          <a:p>
            <a:pPr lvl="1"/>
            <a:r>
              <a:rPr lang="cs-CZ" dirty="0"/>
              <a:t>(2) Pro zjištění základu daně se u poplatníků, kteří účtují v soustavě podvojného účetnictví, </a:t>
            </a:r>
            <a:r>
              <a:rPr lang="cs-CZ" b="1" dirty="0"/>
              <a:t>vychází z hospodářského výsledku</a:t>
            </a:r>
            <a:r>
              <a:rPr lang="cs-CZ" dirty="0"/>
              <a:t> (zisk nebo ztráta), a u poplatníků, kteří účtují v soustavě jednoduchého účetnictví, z rozdílu mezi příjmy a výdaji.</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25</a:t>
            </a:fld>
            <a:endParaRPr lang="cs-CZ"/>
          </a:p>
        </p:txBody>
      </p:sp>
    </p:spTree>
    <p:extLst>
      <p:ext uri="{BB962C8B-B14F-4D97-AF65-F5344CB8AC3E}">
        <p14:creationId xmlns:p14="http://schemas.microsoft.com/office/powerpoint/2010/main" val="2210612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Rozsudek „kursové rozdíly“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fontScale="62500" lnSpcReduction="20000"/>
          </a:bodyPr>
          <a:lstStyle/>
          <a:p>
            <a:pPr algn="just">
              <a:lnSpc>
                <a:spcPct val="120000"/>
              </a:lnSpc>
            </a:pPr>
            <a:r>
              <a:rPr lang="cs-CZ" dirty="0"/>
              <a:t>I. Daně lze stanovit pouze na základě zákona, což se děje v rámci legislativního procesu, na základě zákonem stanoveného postupu. Pouze při dodržení zákonných podmínek lze mít za legitimní určení předmětu zdanění. Je proto zcela nepřípustné, aby předmět zdanění, tedy to, co má být zdaněno a odňato z majetkové sféry jednotlivce, bylo stanoveno jakýmkoli jiným způsobem, nadto nikoli v rámci moci zákonodárné, ale v rámci moci výkonné (tj. na základě prováděcí vyhlášky, resp. „Postupů účtování“, které jsou vydávány správním orgánem, zde ministerstvem financí). V takovém případě dochází k porušení ústavního principu dělby moci. </a:t>
            </a:r>
          </a:p>
          <a:p>
            <a:pPr algn="just">
              <a:lnSpc>
                <a:spcPct val="120000"/>
              </a:lnSpc>
            </a:pPr>
            <a:r>
              <a:rPr lang="cs-CZ" dirty="0"/>
              <a:t>II. Pokud zákonodárce v zákoně nestanoví výslovně, co dani podléhá, resp. co je od daně osvobozeno, nebo např. které výdaje jsou daňově uznatelné a které nikoli, nelze určité plnění zdanit nebo naopak od daně osvobodit nebo výdaj pro účely stanovení základu daně uznat či vyloučit pomocí jiných nástrojů, a to zde konkrétně prostřednictvím mocí výkonnou stanovených účetních postupů (např. použití výsledkové nebo rozvahové metody účtování), které by bylo lze kdykoli měnit. Samotná skutečnost, že v důsledku účetních postupů se určitý „příjem “ zaúčtuje, tedy vejde do hospodářského výsledku, neznamená, že se jedná vždy také o příjem podléhající zdanění. Pro to, aby příjem (výnos) podléhal zdanění, musí existovat legitimní zákonný rámec.				</a:t>
            </a:r>
            <a:r>
              <a:rPr lang="cs-CZ" b="1" i="1" dirty="0"/>
              <a:t>rozsudek </a:t>
            </a:r>
            <a:r>
              <a:rPr lang="cs-CZ" b="1" i="1" dirty="0" err="1"/>
              <a:t>NSS</a:t>
            </a:r>
            <a:r>
              <a:rPr lang="cs-CZ" b="1" i="1" dirty="0"/>
              <a:t> č. j. 5 </a:t>
            </a:r>
            <a:r>
              <a:rPr lang="cs-CZ" b="1" i="1" dirty="0" err="1"/>
              <a:t>Afs</a:t>
            </a:r>
            <a:r>
              <a:rPr lang="cs-CZ" b="1" i="1" dirty="0"/>
              <a:t> 45/2011-94 ze dne 19. dubna 2012</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26</a:t>
            </a:fld>
            <a:endParaRPr lang="cs-CZ"/>
          </a:p>
        </p:txBody>
      </p:sp>
    </p:spTree>
    <p:extLst>
      <p:ext uri="{BB962C8B-B14F-4D97-AF65-F5344CB8AC3E}">
        <p14:creationId xmlns:p14="http://schemas.microsoft.com/office/powerpoint/2010/main" val="2887118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Rozsudek „kursové rozdíly“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522514" y="1341440"/>
            <a:ext cx="11020302" cy="5014910"/>
          </a:xfrm>
        </p:spPr>
        <p:txBody>
          <a:bodyPr>
            <a:normAutofit fontScale="62500" lnSpcReduction="20000"/>
          </a:bodyPr>
          <a:lstStyle/>
          <a:p>
            <a:pPr algn="just">
              <a:lnSpc>
                <a:spcPct val="120000"/>
              </a:lnSpc>
            </a:pPr>
            <a:r>
              <a:rPr lang="cs-CZ" dirty="0"/>
              <a:t>III. Určité položky lze zaúčtovat z pohledu účetního výkaznictví, pro daňovou „uznatelnost “ však stanovuje pravidla zákon č. 586/1992 Sb., o daních z příjmů. Odlišné cíle daňového systému a účetního výkaznictví vyžadují, aby jednotlivá pravidla nebyla přespříliš ovlivněna požadavky druhého ze systémů. Pro závěr o tom, zda určitý účetní případ (plnění) podléhá dani, resp. zda jej lze považovat za příjem, který je předmětem daně dle příslušného daňového zákona a který z materiálního a ekonomického hlediska za příjem považovat lze, není a nemůže být zásadně určující to, na jaký účet je daný účetní případ účtován; samotná skutečnost, že je účtován na účet výnosů z něj ještě sensu stricto  zdanitelný příjem nečiní. Vycházeje z této premisy je otázka způsobu účtování nepodstatná.</a:t>
            </a:r>
          </a:p>
          <a:p>
            <a:pPr algn="just">
              <a:lnSpc>
                <a:spcPct val="120000"/>
              </a:lnSpc>
            </a:pPr>
            <a:r>
              <a:rPr lang="cs-CZ" dirty="0"/>
              <a:t>IV. Podle § 18 odst. 1 zákona č. 586/1992 Sb., o daních z příjmů, předmětem daně jsou příjmy (výnosy) z veškeré činnosti a z nakládání s veškerým majetkem (dále jen „příjmy“), není-li dále stanoveno jinak. Samotnou změnu kurzu pod vymezení tohoto zákonného ustanovení nelze podřadit, zákon ani za pomocí legislativní techniky nestanoví, že za příjem, který má být předmětem daně, se považuje také např. rozdíl, který vznikne pouze v důsledku změny kurzu k rozvahovému dni. Samotná změna účetní metody nemůže ve svém důsledku, tj. pouhým účetním vytvořením hospodářského výsledku, určit ke zdanění „příjem “, který jím podle zákona o daních z příjmů svou povahou není, a dokonce za něj ani považován od samého počátku (tj. od roku 1993) nebyl.</a:t>
            </a:r>
          </a:p>
          <a:p>
            <a:pPr marL="0" indent="0" algn="just">
              <a:lnSpc>
                <a:spcPct val="120000"/>
              </a:lnSpc>
              <a:buNone/>
            </a:pPr>
            <a:r>
              <a:rPr lang="cs-CZ" b="1" i="1" dirty="0"/>
              <a:t>					</a:t>
            </a:r>
          </a:p>
          <a:p>
            <a:pPr marL="0" indent="0" algn="just">
              <a:lnSpc>
                <a:spcPct val="120000"/>
              </a:lnSpc>
              <a:buNone/>
            </a:pPr>
            <a:r>
              <a:rPr lang="cs-CZ" b="1" i="1" dirty="0"/>
              <a:t>					rozsudek </a:t>
            </a:r>
            <a:r>
              <a:rPr lang="cs-CZ" b="1" i="1" dirty="0" err="1"/>
              <a:t>NSS</a:t>
            </a:r>
            <a:r>
              <a:rPr lang="cs-CZ" b="1" i="1" dirty="0"/>
              <a:t> č. j. 5 </a:t>
            </a:r>
            <a:r>
              <a:rPr lang="cs-CZ" b="1" i="1" dirty="0" err="1"/>
              <a:t>Afs</a:t>
            </a:r>
            <a:r>
              <a:rPr lang="cs-CZ" b="1" i="1" dirty="0"/>
              <a:t> 45/2011-94 ze dne 19. dubna 2012</a:t>
            </a:r>
            <a:endParaRPr lang="cs-CZ" dirty="0"/>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27</a:t>
            </a:fld>
            <a:endParaRPr lang="cs-CZ"/>
          </a:p>
        </p:txBody>
      </p:sp>
    </p:spTree>
    <p:extLst>
      <p:ext uri="{BB962C8B-B14F-4D97-AF65-F5344CB8AC3E}">
        <p14:creationId xmlns:p14="http://schemas.microsoft.com/office/powerpoint/2010/main" val="3993308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Rozsudek „kursové rozdíly“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346839"/>
          </a:xfrm>
        </p:spPr>
        <p:txBody>
          <a:bodyPr>
            <a:normAutofit fontScale="70000" lnSpcReduction="20000"/>
          </a:bodyPr>
          <a:lstStyle/>
          <a:p>
            <a:pPr algn="just">
              <a:lnSpc>
                <a:spcPct val="120000"/>
              </a:lnSpc>
            </a:pPr>
            <a:r>
              <a:rPr lang="cs-CZ" dirty="0"/>
              <a:t>V. Nerealizované kurzové rozdíly vyjadřují stav, který dosud nenastal, a je pouze simulován pro potřeby účetnictví, a to za účelem vykázání výše závazku v české měně; nelze zde proto hovořit o dosažení zisku nebo ztráty k </a:t>
            </a:r>
            <a:r>
              <a:rPr lang="cs-CZ" dirty="0" err="1"/>
              <a:t>rozvahovémudni</a:t>
            </a:r>
            <a:r>
              <a:rPr lang="cs-CZ" dirty="0"/>
              <a:t>, neboť k tomuto momentu nedochází k vlastní směně peněz, která jediná může vést k realizaci zisku, příp. ztráty. Ziskem může být pouze zhodnocení koruny vůči zahraniční měně doprovázené fyzickým tokem peněz, které je ovšem jasné až k datu uskutečnění operace (splátky, na kterou bylo vynaloženo méně českých korun).</a:t>
            </a:r>
          </a:p>
          <a:p>
            <a:pPr algn="just">
              <a:lnSpc>
                <a:spcPct val="120000"/>
              </a:lnSpc>
            </a:pPr>
            <a:r>
              <a:rPr lang="cs-CZ" dirty="0"/>
              <a:t> VII. Je třeba rozlišovat mezi „kurzovými rozdíly“ vzniklými pouhým přepočtem (nerealizované kurzové rozdíly) a skutečnými „kurzovými zisky “, resp. ztrátami (realizované kurzové rozdíly). Nerealizované kurzové rozdíly nepředstavují zdanitelný příjem, neboť vznikají pouze na základě přepočtu a nemají žádný relevantní základ v nakládání s majetkem (operativní činnosti podnikatelského subjektu), nemají žádný vliv a dopad na hospodářskou produktivitu, resp. výsledek hospodaření. Jedná se de facto pouze o virtuální zisky (nebo ztráty)</a:t>
            </a:r>
          </a:p>
          <a:p>
            <a:pPr marL="0" indent="0" algn="just">
              <a:lnSpc>
                <a:spcPct val="120000"/>
              </a:lnSpc>
              <a:buNone/>
            </a:pPr>
            <a:r>
              <a:rPr lang="cs-CZ" b="1" i="1" dirty="0"/>
              <a:t>				rozsudek </a:t>
            </a:r>
            <a:r>
              <a:rPr lang="cs-CZ" b="1" i="1" dirty="0" err="1"/>
              <a:t>NSS</a:t>
            </a:r>
            <a:r>
              <a:rPr lang="cs-CZ" b="1" i="1" dirty="0"/>
              <a:t> č. j. 5 </a:t>
            </a:r>
            <a:r>
              <a:rPr lang="cs-CZ" b="1" i="1" dirty="0" err="1"/>
              <a:t>Afs</a:t>
            </a:r>
            <a:r>
              <a:rPr lang="cs-CZ" b="1" i="1" dirty="0"/>
              <a:t> 45/2011-94 ze dne 19. dubna 2012</a:t>
            </a:r>
            <a:endParaRPr lang="cs-CZ" dirty="0"/>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28</a:t>
            </a:fld>
            <a:endParaRPr lang="cs-CZ"/>
          </a:p>
        </p:txBody>
      </p:sp>
    </p:spTree>
    <p:extLst>
      <p:ext uri="{BB962C8B-B14F-4D97-AF65-F5344CB8AC3E}">
        <p14:creationId xmlns:p14="http://schemas.microsoft.com/office/powerpoint/2010/main" val="125570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Znění § 23 odst. 1 </a:t>
            </a:r>
            <a:r>
              <a:rPr lang="cs-CZ" dirty="0" err="1"/>
              <a:t>ZDP</a:t>
            </a:r>
            <a:endParaRPr lang="cs-CZ" dirty="0"/>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od 1. ledna 2014</a:t>
            </a:r>
          </a:p>
          <a:p>
            <a:pPr lvl="1"/>
            <a:r>
              <a:rPr lang="cs-CZ" dirty="0"/>
              <a:t>(1) Základem daně je rozdíl, o který příjmy, s výjimkou příjmů, které nejsou předmětem daně, a příjmů osvobozených od daně, převyšují výdaje (náklady), a to při respektování jejich věcné a časové souvislosti v daném zdaňovacím období, </a:t>
            </a:r>
            <a:r>
              <a:rPr lang="cs-CZ" b="1" dirty="0"/>
              <a:t>s tím, že u poplatníka, který je účetní jednotkou, jsou těmito příjmy jeho výnosy a těmito výdaji jeho náklady</a:t>
            </a:r>
            <a:r>
              <a:rPr lang="cs-CZ" dirty="0"/>
              <a:t>; rozdíl se upraví podle tohoto zákona.</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29</a:t>
            </a:fld>
            <a:endParaRPr lang="cs-CZ"/>
          </a:p>
        </p:txBody>
      </p:sp>
    </p:spTree>
    <p:extLst>
      <p:ext uri="{BB962C8B-B14F-4D97-AF65-F5344CB8AC3E}">
        <p14:creationId xmlns:p14="http://schemas.microsoft.com/office/powerpoint/2010/main" val="423828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E9843-9D2F-F95E-14F2-59051E12C48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3AB34AA-CCED-F11A-B1BD-7DECB2243389}"/>
              </a:ext>
            </a:extLst>
          </p:cNvPr>
          <p:cNvSpPr>
            <a:spLocks noGrp="1"/>
          </p:cNvSpPr>
          <p:nvPr>
            <p:ph type="title"/>
          </p:nvPr>
        </p:nvSpPr>
        <p:spPr>
          <a:xfrm>
            <a:off x="838200" y="15879"/>
            <a:ext cx="10515600" cy="1325563"/>
          </a:xfrm>
        </p:spPr>
        <p:txBody>
          <a:bodyPr/>
          <a:lstStyle/>
          <a:p>
            <a:r>
              <a:rPr lang="cs-CZ" dirty="0"/>
              <a:t>1. Konstrukční prvky daní</a:t>
            </a:r>
          </a:p>
        </p:txBody>
      </p:sp>
      <p:graphicFrame>
        <p:nvGraphicFramePr>
          <p:cNvPr id="4" name="Diagram 3">
            <a:extLst>
              <a:ext uri="{FF2B5EF4-FFF2-40B4-BE49-F238E27FC236}">
                <a16:creationId xmlns:a16="http://schemas.microsoft.com/office/drawing/2014/main" id="{86B29E1E-5629-02D2-003B-BE25E4AFE9D6}"/>
              </a:ext>
            </a:extLst>
          </p:cNvPr>
          <p:cNvGraphicFramePr/>
          <p:nvPr/>
        </p:nvGraphicFramePr>
        <p:xfrm>
          <a:off x="1336474" y="1341442"/>
          <a:ext cx="9519051" cy="4078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ástupný symbol pro číslo snímku 5">
            <a:extLst>
              <a:ext uri="{FF2B5EF4-FFF2-40B4-BE49-F238E27FC236}">
                <a16:creationId xmlns:a16="http://schemas.microsoft.com/office/drawing/2014/main" id="{ADD70E04-2D0E-D417-7385-40948FDE4908}"/>
              </a:ext>
            </a:extLst>
          </p:cNvPr>
          <p:cNvSpPr>
            <a:spLocks noGrp="1"/>
          </p:cNvSpPr>
          <p:nvPr>
            <p:ph type="sldNum" sz="quarter" idx="12"/>
          </p:nvPr>
        </p:nvSpPr>
        <p:spPr/>
        <p:txBody>
          <a:bodyPr/>
          <a:lstStyle/>
          <a:p>
            <a:fld id="{55198495-D922-4C84-9C05-B0CB6B9CE971}" type="slidenum">
              <a:rPr lang="cs-CZ" smtClean="0"/>
              <a:t>3</a:t>
            </a:fld>
            <a:endParaRPr lang="cs-CZ"/>
          </a:p>
        </p:txBody>
      </p:sp>
    </p:spTree>
    <p:extLst>
      <p:ext uri="{BB962C8B-B14F-4D97-AF65-F5344CB8AC3E}">
        <p14:creationId xmlns:p14="http://schemas.microsoft.com/office/powerpoint/2010/main" val="1186169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D. Znění § 21h </a:t>
            </a:r>
            <a:r>
              <a:rPr lang="cs-CZ" dirty="0" err="1"/>
              <a:t>ZDP</a:t>
            </a:r>
            <a:endParaRPr lang="cs-CZ" dirty="0"/>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od 1. ledna 2015</a:t>
            </a:r>
          </a:p>
          <a:p>
            <a:pPr marL="0" indent="0" algn="ctr">
              <a:buNone/>
            </a:pPr>
            <a:r>
              <a:rPr lang="cs-CZ" b="0" i="0" dirty="0">
                <a:solidFill>
                  <a:srgbClr val="000000"/>
                </a:solidFill>
                <a:effectLst/>
              </a:rPr>
              <a:t>§ 21h</a:t>
            </a:r>
          </a:p>
          <a:p>
            <a:pPr marL="0" indent="0" algn="ctr">
              <a:buNone/>
            </a:pPr>
            <a:r>
              <a:rPr lang="cs-CZ" b="1" i="0" dirty="0">
                <a:solidFill>
                  <a:srgbClr val="000000"/>
                </a:solidFill>
                <a:effectLst/>
              </a:rPr>
              <a:t>Vztah k účetním předpisům</a:t>
            </a:r>
          </a:p>
          <a:p>
            <a:pPr marL="0" indent="0" algn="just">
              <a:buNone/>
            </a:pPr>
            <a:r>
              <a:rPr lang="cs-CZ" b="0" i="0" dirty="0">
                <a:solidFill>
                  <a:srgbClr val="000000"/>
                </a:solidFill>
                <a:effectLst/>
              </a:rPr>
              <a:t>U poplatníka, který je účetní jednotkou, jsou příjmy jeho výnosy podle právních předpisů upravujících účetnictví a výdaji jeho náklady podle právních předpisů upravujících účetnictví, s výjimkou poplatníků, kteří účtují v soustavě jednoduchého účetnictví.</a:t>
            </a:r>
          </a:p>
          <a:p>
            <a:pPr lvl="1"/>
            <a:endParaRPr lang="cs-CZ" dirty="0"/>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30</a:t>
            </a:fld>
            <a:endParaRPr lang="cs-CZ"/>
          </a:p>
        </p:txBody>
      </p:sp>
    </p:spTree>
    <p:extLst>
      <p:ext uri="{BB962C8B-B14F-4D97-AF65-F5344CB8AC3E}">
        <p14:creationId xmlns:p14="http://schemas.microsoft.com/office/powerpoint/2010/main" val="427072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E. Znění § 23i aneb „daňová ruleta“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od 1. ledna 2024</a:t>
            </a:r>
          </a:p>
          <a:p>
            <a:r>
              <a:rPr lang="cs-CZ" dirty="0"/>
              <a:t>(1) Kursový rozdíl se nezahrnuje do základu daně ve zdaňovacím období nebo období, za které se podává daňové přiznání, ve kterých</a:t>
            </a:r>
          </a:p>
          <a:p>
            <a:pPr lvl="1"/>
            <a:r>
              <a:rPr lang="cs-CZ" dirty="0"/>
              <a:t>a) kursový rozdíl není realizován a</a:t>
            </a:r>
          </a:p>
          <a:p>
            <a:pPr lvl="1"/>
            <a:r>
              <a:rPr lang="cs-CZ" dirty="0"/>
              <a:t>b) poplatník je poplatníkem v režimu vylučování kursových rozdílů.</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31</a:t>
            </a:fld>
            <a:endParaRPr lang="cs-CZ"/>
          </a:p>
        </p:txBody>
      </p:sp>
    </p:spTree>
    <p:extLst>
      <p:ext uri="{BB962C8B-B14F-4D97-AF65-F5344CB8AC3E}">
        <p14:creationId xmlns:p14="http://schemas.microsoft.com/office/powerpoint/2010/main" val="988408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6. Zdanění nelegálních příjmů </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32</a:t>
            </a:fld>
            <a:endParaRPr lang="cs-CZ"/>
          </a:p>
        </p:txBody>
      </p:sp>
      <p:sp>
        <p:nvSpPr>
          <p:cNvPr id="7" name="Zástupný obsah 2">
            <a:extLst>
              <a:ext uri="{FF2B5EF4-FFF2-40B4-BE49-F238E27FC236}">
                <a16:creationId xmlns:a16="http://schemas.microsoft.com/office/drawing/2014/main" id="{B2122E4D-4CB4-5D6E-1215-3ACF04937A0E}"/>
              </a:ext>
            </a:extLst>
          </p:cNvPr>
          <p:cNvSpPr>
            <a:spLocks noGrp="1"/>
          </p:cNvSpPr>
          <p:nvPr>
            <p:ph idx="1"/>
          </p:nvPr>
        </p:nvSpPr>
        <p:spPr>
          <a:xfrm>
            <a:off x="838200" y="1341442"/>
            <a:ext cx="10515600" cy="4175117"/>
          </a:xfrm>
        </p:spPr>
        <p:txBody>
          <a:bodyPr>
            <a:normAutofit/>
          </a:bodyPr>
          <a:lstStyle/>
          <a:p>
            <a:pPr marL="514350" indent="-514350">
              <a:buFont typeface="+mj-lt"/>
              <a:buAutoNum type="alphaUcPeriod"/>
            </a:pPr>
            <a:r>
              <a:rPr lang="cs-CZ" dirty="0"/>
              <a:t>Vymezení nelegálních příjmů</a:t>
            </a:r>
          </a:p>
          <a:p>
            <a:pPr marL="514350" indent="-514350">
              <a:buFont typeface="+mj-lt"/>
              <a:buAutoNum type="alphaUcPeriod"/>
            </a:pPr>
            <a:r>
              <a:rPr lang="cs-CZ" dirty="0"/>
              <a:t>Rozsudek „Hana V. - prodej léků“</a:t>
            </a:r>
          </a:p>
          <a:p>
            <a:pPr marL="514350" indent="-514350">
              <a:buFont typeface="+mj-lt"/>
              <a:buAutoNum type="alphaUcPeriod"/>
            </a:pPr>
            <a:r>
              <a:rPr lang="cs-CZ" dirty="0"/>
              <a:t>Rozsudek „J. K. – exekuce na daň z trestné činnosti“</a:t>
            </a:r>
          </a:p>
          <a:p>
            <a:pPr marL="514350" indent="-514350">
              <a:buFont typeface="+mj-lt"/>
              <a:buAutoNum type="alphaUcPeriod"/>
            </a:pPr>
            <a:r>
              <a:rPr lang="cs-CZ" dirty="0"/>
              <a:t>Rozsudek „J. K. – příjmy z prostituce“</a:t>
            </a:r>
          </a:p>
        </p:txBody>
      </p:sp>
    </p:spTree>
    <p:extLst>
      <p:ext uri="{BB962C8B-B14F-4D97-AF65-F5344CB8AC3E}">
        <p14:creationId xmlns:p14="http://schemas.microsoft.com/office/powerpoint/2010/main" val="3163818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Vymezení nelegálních příjmů</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nelegální příjmy = příjmy získané trestnou činností</a:t>
            </a:r>
          </a:p>
          <a:p>
            <a:endParaRPr lang="cs-CZ" dirty="0"/>
          </a:p>
          <a:p>
            <a:r>
              <a:rPr lang="cs-CZ" dirty="0"/>
              <a:t>činnost</a:t>
            </a:r>
          </a:p>
          <a:p>
            <a:pPr lvl="1"/>
            <a:r>
              <a:rPr lang="cs-CZ" dirty="0"/>
              <a:t>dovolená</a:t>
            </a:r>
          </a:p>
          <a:p>
            <a:pPr lvl="1"/>
            <a:r>
              <a:rPr lang="cs-CZ" dirty="0"/>
              <a:t>dovolená pouze s veřejnoprávním povolením</a:t>
            </a:r>
          </a:p>
          <a:p>
            <a:pPr lvl="1"/>
            <a:r>
              <a:rPr lang="cs-CZ" dirty="0"/>
              <a:t>nedovolená (trestná)</a:t>
            </a:r>
          </a:p>
          <a:p>
            <a:endParaRPr lang="cs-CZ" dirty="0"/>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33</a:t>
            </a:fld>
            <a:endParaRPr lang="cs-CZ"/>
          </a:p>
        </p:txBody>
      </p:sp>
    </p:spTree>
    <p:extLst>
      <p:ext uri="{BB962C8B-B14F-4D97-AF65-F5344CB8AC3E}">
        <p14:creationId xmlns:p14="http://schemas.microsoft.com/office/powerpoint/2010/main" val="1426771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199" y="15879"/>
            <a:ext cx="10994409" cy="1325563"/>
          </a:xfrm>
        </p:spPr>
        <p:txBody>
          <a:bodyPr/>
          <a:lstStyle/>
          <a:p>
            <a:r>
              <a:rPr lang="cs-CZ" dirty="0"/>
              <a:t>B. Rozsudek „Hana V. - prodej léků“</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34</a:t>
            </a:fld>
            <a:endParaRPr lang="cs-CZ"/>
          </a:p>
        </p:txBody>
      </p:sp>
      <p:sp>
        <p:nvSpPr>
          <p:cNvPr id="7" name="Zástupný obsah 2">
            <a:extLst>
              <a:ext uri="{FF2B5EF4-FFF2-40B4-BE49-F238E27FC236}">
                <a16:creationId xmlns:a16="http://schemas.microsoft.com/office/drawing/2014/main" id="{B2122E4D-4CB4-5D6E-1215-3ACF04937A0E}"/>
              </a:ext>
            </a:extLst>
          </p:cNvPr>
          <p:cNvSpPr>
            <a:spLocks noGrp="1"/>
          </p:cNvSpPr>
          <p:nvPr>
            <p:ph idx="1"/>
          </p:nvPr>
        </p:nvSpPr>
        <p:spPr>
          <a:xfrm>
            <a:off x="838200" y="1341441"/>
            <a:ext cx="10515600" cy="4691224"/>
          </a:xfrm>
        </p:spPr>
        <p:txBody>
          <a:bodyPr>
            <a:normAutofit fontScale="77500" lnSpcReduction="20000"/>
          </a:bodyPr>
          <a:lstStyle/>
          <a:p>
            <a:pPr algn="just">
              <a:lnSpc>
                <a:spcPct val="120000"/>
              </a:lnSpc>
            </a:pPr>
            <a:r>
              <a:rPr lang="cs-CZ" dirty="0"/>
              <a:t>I. Příjem z činnosti podléhající povolení, resp. oprávnění, podléhá dani z příjmů i tehdy, je-li tato činnost daňovým subjektem vykonávána neoprávněně, tj. bez povolení nebo jiného oprávnění k jejímu výkonu. Povolení nebo jiné oprávnění však může být vydáno pouze k takové činnosti, která sama o sobě představuje vztahy či věci ve své podstatě nezávadné a neškodlivé.</a:t>
            </a:r>
          </a:p>
          <a:p>
            <a:pPr algn="just">
              <a:lnSpc>
                <a:spcPct val="120000"/>
              </a:lnSpc>
            </a:pPr>
            <a:r>
              <a:rPr lang="cs-CZ" dirty="0"/>
              <a:t>II. Činnost naplňující skutkovou podstatu trestného činu nedovolené výroby a držení omamných a psychotropních látek a jedů podle § 187 odst. 1 trestního zákona z roku 1961 není činností, která by mohla být povolena, či na kterou by mohlo být vydáno oprávnění. Prospěch dosažený tímto trestným činem tedy není příjmem, jímž by došlo ke zvýšení majetku žalobkyně odsouzené za tento trestný čin, a který by proto podléhal dani z příjmů.</a:t>
            </a:r>
          </a:p>
          <a:p>
            <a:pPr marL="0" indent="0" algn="just">
              <a:lnSpc>
                <a:spcPct val="120000"/>
              </a:lnSpc>
              <a:buNone/>
            </a:pPr>
            <a:r>
              <a:rPr lang="cs-CZ" dirty="0"/>
              <a:t>		 </a:t>
            </a:r>
            <a:r>
              <a:rPr lang="cs-CZ" b="1" i="1" dirty="0"/>
              <a:t>rozsudek MS v Praze č.j. 5 Ca 65/2007-77 </a:t>
            </a:r>
            <a:r>
              <a:rPr lang="pl-PL" b="1" i="1" dirty="0"/>
              <a:t>ze dne 17. března 2010</a:t>
            </a:r>
            <a:endParaRPr lang="cs-CZ" b="1" i="1" dirty="0"/>
          </a:p>
        </p:txBody>
      </p:sp>
    </p:spTree>
    <p:extLst>
      <p:ext uri="{BB962C8B-B14F-4D97-AF65-F5344CB8AC3E}">
        <p14:creationId xmlns:p14="http://schemas.microsoft.com/office/powerpoint/2010/main" val="3335389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199" y="15879"/>
            <a:ext cx="10994409" cy="1325563"/>
          </a:xfrm>
        </p:spPr>
        <p:txBody>
          <a:bodyPr/>
          <a:lstStyle/>
          <a:p>
            <a:r>
              <a:rPr lang="cs-CZ" dirty="0"/>
              <a:t>C. Rozsudek „J. K. – exekuce na daň z trestné činnosti“</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35</a:t>
            </a:fld>
            <a:endParaRPr lang="cs-CZ"/>
          </a:p>
        </p:txBody>
      </p:sp>
      <p:sp>
        <p:nvSpPr>
          <p:cNvPr id="7" name="Zástupný obsah 2">
            <a:extLst>
              <a:ext uri="{FF2B5EF4-FFF2-40B4-BE49-F238E27FC236}">
                <a16:creationId xmlns:a16="http://schemas.microsoft.com/office/drawing/2014/main" id="{B2122E4D-4CB4-5D6E-1215-3ACF04937A0E}"/>
              </a:ext>
            </a:extLst>
          </p:cNvPr>
          <p:cNvSpPr>
            <a:spLocks noGrp="1"/>
          </p:cNvSpPr>
          <p:nvPr>
            <p:ph idx="1"/>
          </p:nvPr>
        </p:nvSpPr>
        <p:spPr>
          <a:xfrm>
            <a:off x="838200" y="1341442"/>
            <a:ext cx="10515600" cy="4175117"/>
          </a:xfrm>
        </p:spPr>
        <p:txBody>
          <a:bodyPr>
            <a:normAutofit fontScale="85000" lnSpcReduction="10000"/>
          </a:bodyPr>
          <a:lstStyle/>
          <a:p>
            <a:r>
              <a:rPr lang="cs-CZ" dirty="0"/>
              <a:t>I. Vedení exekuce na daň z příjmů získaných při podnikatelské činnosti trestnou činností není důvodem pro zastavení daňové exekuce dle § 181 odst. 2 písm. j) zákona č. 280/2009 Sb., daňového řádu, ve znění pozdějších předpisů.</a:t>
            </a:r>
          </a:p>
          <a:p>
            <a:r>
              <a:rPr lang="cs-CZ" dirty="0"/>
              <a:t>II. Nejsou-li dosažené příjmy od daně osvobozeny ani z nich nebyla sražena daň zvláštní sazbou, jsou předmětem daně z příjmů fyzických osob ve smyslu § 3 a § 7 odst. 1 písm. b) zákona č. 586/1992 Sb., o daních z příjmů, ve znění pozdějších předpisů, podle něhož podléhají dani všechny druhy příjmů, a tedy i příjmy z podnikání získané trestnou činností či z nelegálních zdrojů.</a:t>
            </a:r>
          </a:p>
          <a:p>
            <a:r>
              <a:rPr lang="cs-CZ" dirty="0"/>
              <a:t>III. Podání návrhu na zastavení daňové exekuce není důvodem pro odložení daňové exekuce dle § 181 odst. 1 zákona č. 280/2009 Sb., daňového řádu, ve znění pozdějších předpisů.</a:t>
            </a:r>
          </a:p>
          <a:p>
            <a:pPr marL="0" indent="0">
              <a:buNone/>
            </a:pPr>
            <a:r>
              <a:rPr lang="cs-CZ" b="1" i="1" dirty="0"/>
              <a:t>rozsudek Krajského soudu v Brně č.j. 29 </a:t>
            </a:r>
            <a:r>
              <a:rPr lang="cs-CZ" b="1" i="1" dirty="0" err="1"/>
              <a:t>Af</a:t>
            </a:r>
            <a:r>
              <a:rPr lang="cs-CZ" b="1" i="1" dirty="0"/>
              <a:t> 10/2014-67 ze dne 31. března 2014</a:t>
            </a:r>
          </a:p>
        </p:txBody>
      </p:sp>
    </p:spTree>
    <p:extLst>
      <p:ext uri="{BB962C8B-B14F-4D97-AF65-F5344CB8AC3E}">
        <p14:creationId xmlns:p14="http://schemas.microsoft.com/office/powerpoint/2010/main" val="1820433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199" y="15879"/>
            <a:ext cx="10994409" cy="1325563"/>
          </a:xfrm>
        </p:spPr>
        <p:txBody>
          <a:bodyPr/>
          <a:lstStyle/>
          <a:p>
            <a:r>
              <a:rPr lang="cs-CZ" dirty="0"/>
              <a:t>D. Rozsudek „J. K. – příjmy z prostituce“</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36</a:t>
            </a:fld>
            <a:endParaRPr lang="cs-CZ"/>
          </a:p>
        </p:txBody>
      </p:sp>
      <p:sp>
        <p:nvSpPr>
          <p:cNvPr id="7" name="Zástupný obsah 2">
            <a:extLst>
              <a:ext uri="{FF2B5EF4-FFF2-40B4-BE49-F238E27FC236}">
                <a16:creationId xmlns:a16="http://schemas.microsoft.com/office/drawing/2014/main" id="{B2122E4D-4CB4-5D6E-1215-3ACF04937A0E}"/>
              </a:ext>
            </a:extLst>
          </p:cNvPr>
          <p:cNvSpPr>
            <a:spLocks noGrp="1"/>
          </p:cNvSpPr>
          <p:nvPr>
            <p:ph idx="1"/>
          </p:nvPr>
        </p:nvSpPr>
        <p:spPr>
          <a:xfrm>
            <a:off x="838200" y="1222689"/>
            <a:ext cx="10515600" cy="4631846"/>
          </a:xfrm>
        </p:spPr>
        <p:txBody>
          <a:bodyPr>
            <a:normAutofit fontScale="62500" lnSpcReduction="20000"/>
          </a:bodyPr>
          <a:lstStyle/>
          <a:p>
            <a:pPr algn="just">
              <a:lnSpc>
                <a:spcPct val="120000"/>
              </a:lnSpc>
            </a:pPr>
            <a:r>
              <a:rPr lang="cs-CZ" dirty="0"/>
              <a:t>27. Se správcem daně lze souhlasit v tom, že zákon o daních z příjmů neobsahuje definici příjmu. Z judikatury </a:t>
            </a:r>
            <a:r>
              <a:rPr lang="cs-CZ" dirty="0" err="1"/>
              <a:t>NSS</a:t>
            </a:r>
            <a:r>
              <a:rPr lang="cs-CZ" dirty="0"/>
              <a:t> vyplývá, že za příjem podléhající předmětné dani je nutné pokládat navýšení majetku daňového poplatníka. Musí se jednat o příjem skutečný, nikoliv zdánlivý. To znamená, že se toto navýšení majetku musí v právní sféře daňového poplatníka reálně projevit, a to tak, že může být poplatníkem skutečně využitelné (srov. rozsudek </a:t>
            </a:r>
            <a:r>
              <a:rPr lang="cs-CZ" dirty="0" err="1"/>
              <a:t>NSS</a:t>
            </a:r>
            <a:r>
              <a:rPr lang="cs-CZ" dirty="0"/>
              <a:t> ze dne 12. 1. 2006, č. j. 2 </a:t>
            </a:r>
            <a:r>
              <a:rPr lang="cs-CZ" dirty="0" err="1"/>
              <a:t>Afs</a:t>
            </a:r>
            <a:r>
              <a:rPr lang="cs-CZ" dirty="0"/>
              <a:t> 42/2005–136, č. 843/2006 Sb. </a:t>
            </a:r>
            <a:r>
              <a:rPr lang="cs-CZ" dirty="0" err="1"/>
              <a:t>NSS</a:t>
            </a:r>
            <a:r>
              <a:rPr lang="cs-CZ" dirty="0"/>
              <a:t>).</a:t>
            </a:r>
          </a:p>
          <a:p>
            <a:pPr algn="just">
              <a:lnSpc>
                <a:spcPct val="120000"/>
              </a:lnSpc>
            </a:pPr>
            <a:r>
              <a:rPr lang="cs-CZ" dirty="0"/>
              <a:t>28. Že by snad příjmy z prostituce nebyly skutečné, žalobkyně v celém řízení ani v žalobě nezpochybnila. V průběhu celého daňového řízení však namítala, že příjem plynoucí z prostituce nemůže být předmětem daně z příjmů. Konkrétně zejména v odvoláních vůči platebním výměrům namítala, že § 189 odst. 1 alinea 2 </a:t>
            </a:r>
            <a:r>
              <a:rPr lang="cs-CZ" dirty="0" err="1"/>
              <a:t>TrZ</a:t>
            </a:r>
            <a:r>
              <a:rPr lang="cs-CZ" dirty="0"/>
              <a:t> upravující trestný čin kuplířství zakazuje kořistění z prostituce provozované jinou osobou, k čemuž by při zdanění došlo. Dále namítala, že zdanění prostituce brání Newyorská úmluva o potlačení obchodu s lidmi a vykořisťování prostituce druhých osob z roku 1951, k níž ČR přistoupila v roce 1958 a je jí vázána. Tato úmluva ukládá státům, které jí podepsaly, aby zrušily veškerá reglementační opatření na úrovni zákona či administrativního postupu. Takovým administrativním postupem by pak podle žalobkyně bylo i rozhodnutí o stanovení daně z příjmu plynoucího z prostituce (str. 8 všech tří odvolání).</a:t>
            </a:r>
          </a:p>
          <a:p>
            <a:pPr marL="0" indent="0" algn="just">
              <a:lnSpc>
                <a:spcPct val="120000"/>
              </a:lnSpc>
              <a:buNone/>
            </a:pPr>
            <a:r>
              <a:rPr lang="cs-CZ" b="1" i="1" dirty="0"/>
              <a:t>rozsudek Krajského soudu v Ostravě – pobočka Olomouc č.j. 60 </a:t>
            </a:r>
            <a:r>
              <a:rPr lang="cs-CZ" b="1" i="1" dirty="0" err="1"/>
              <a:t>Af</a:t>
            </a:r>
            <a:r>
              <a:rPr lang="cs-CZ" b="1" i="1" dirty="0"/>
              <a:t> 21/2022-55 ze dne 8. listopadu 2023</a:t>
            </a:r>
          </a:p>
        </p:txBody>
      </p:sp>
    </p:spTree>
    <p:extLst>
      <p:ext uri="{BB962C8B-B14F-4D97-AF65-F5344CB8AC3E}">
        <p14:creationId xmlns:p14="http://schemas.microsoft.com/office/powerpoint/2010/main" val="3454782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199" y="15879"/>
            <a:ext cx="10994409" cy="1325563"/>
          </a:xfrm>
        </p:spPr>
        <p:txBody>
          <a:bodyPr/>
          <a:lstStyle/>
          <a:p>
            <a:r>
              <a:rPr lang="cs-CZ" dirty="0"/>
              <a:t>D. Rozsudek „J. K. – příjmy z prostituce“</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37</a:t>
            </a:fld>
            <a:endParaRPr lang="cs-CZ"/>
          </a:p>
        </p:txBody>
      </p:sp>
      <p:sp>
        <p:nvSpPr>
          <p:cNvPr id="7" name="Zástupný obsah 2">
            <a:extLst>
              <a:ext uri="{FF2B5EF4-FFF2-40B4-BE49-F238E27FC236}">
                <a16:creationId xmlns:a16="http://schemas.microsoft.com/office/drawing/2014/main" id="{B2122E4D-4CB4-5D6E-1215-3ACF04937A0E}"/>
              </a:ext>
            </a:extLst>
          </p:cNvPr>
          <p:cNvSpPr>
            <a:spLocks noGrp="1"/>
          </p:cNvSpPr>
          <p:nvPr>
            <p:ph idx="1"/>
          </p:nvPr>
        </p:nvSpPr>
        <p:spPr>
          <a:xfrm>
            <a:off x="838200" y="1160577"/>
            <a:ext cx="10515600" cy="4536845"/>
          </a:xfrm>
        </p:spPr>
        <p:txBody>
          <a:bodyPr>
            <a:normAutofit fontScale="62500" lnSpcReduction="20000"/>
          </a:bodyPr>
          <a:lstStyle/>
          <a:p>
            <a:pPr marL="0" indent="0">
              <a:lnSpc>
                <a:spcPct val="120000"/>
              </a:lnSpc>
              <a:buNone/>
            </a:pPr>
            <a:r>
              <a:rPr lang="cs-CZ" dirty="0"/>
              <a:t>Žalovaný k této námitce v napadeném rozhodnutí uvedl pouze to, že příjem z prostituce je příjmem z šedé ekonomiky a v zákoně o daních z příjmů neexistuje žádné ustanovení, které by tento příjem od daně osvobozovalo či jej ze zdanění vyjmulo. Jelikož samotná prostituce zakázána není, nejedná se o příjem z trestné činnosti. Proto podléhá dani z příjmů. Tím se žalovaný dle svého tvrzení vypořádal také s argumentací týkající se toho, že by se v případě zdanění takového příjmu samotný stát stal kuplířem (odst. 88 a 89 napadeného rozhodnutí; naprosto totožně se vyjádřil správce daně na str. 32 zprávy o daňové kontrole).</a:t>
            </a:r>
          </a:p>
          <a:p>
            <a:pPr marL="0" indent="0">
              <a:lnSpc>
                <a:spcPct val="120000"/>
              </a:lnSpc>
              <a:buNone/>
            </a:pPr>
            <a:r>
              <a:rPr lang="cs-CZ" dirty="0"/>
              <a:t>30. Podle krajského soudu se ale žalovaný s uplatněnou námitkou nevypořádal. Podle ustálené judikatury </a:t>
            </a:r>
            <a:r>
              <a:rPr lang="cs-CZ" dirty="0" err="1"/>
              <a:t>NSS</a:t>
            </a:r>
            <a:r>
              <a:rPr lang="cs-CZ" dirty="0"/>
              <a:t> se musí odvolací správní orgán vypořádat s odvolacími námitkami účastníka. Pokud se s těmi stěžejními námitkami nevypořádá, je jeho rozhodnutí nepřezkoumatelné pro nedostatek důvodů (srov. např. rozsudky </a:t>
            </a:r>
            <a:r>
              <a:rPr lang="cs-CZ" dirty="0" err="1"/>
              <a:t>NSS</a:t>
            </a:r>
            <a:r>
              <a:rPr lang="cs-CZ" dirty="0"/>
              <a:t> ze dne 19. 12. 2008, č. j. 8 </a:t>
            </a:r>
            <a:r>
              <a:rPr lang="cs-CZ" dirty="0" err="1"/>
              <a:t>Afs</a:t>
            </a:r>
            <a:r>
              <a:rPr lang="cs-CZ" dirty="0"/>
              <a:t> 66/2008–71, ze dne 3. 5. 2012, č. j. 7 </a:t>
            </a:r>
            <a:r>
              <a:rPr lang="cs-CZ" dirty="0" err="1"/>
              <a:t>Afs</a:t>
            </a:r>
            <a:r>
              <a:rPr lang="cs-CZ" dirty="0"/>
              <a:t> 34/2012–61 nebo ze dne 29. 10. 2020, č. j. 1 </a:t>
            </a:r>
            <a:r>
              <a:rPr lang="cs-CZ" dirty="0" err="1"/>
              <a:t>Afs</a:t>
            </a:r>
            <a:r>
              <a:rPr lang="cs-CZ" dirty="0"/>
              <a:t> 68/2020–31). Žalovaný se ale žádným způsobem (ani implicitně) nevypořádal s naprosto zásadní argumentací žalobkyně, v níž namítala, že zdanění příjmů plynoucích z prostituce brání shora zmíněná Newyorská úmluva o potlačení obchodu s lidmi a vykořisťování prostituce druhých osob z roku 1951. Žalobkyně přitom v odvoláních podrobně argumentovala tím, proč tato úmluva brání zdanění těchto příjmů.</a:t>
            </a:r>
          </a:p>
          <a:p>
            <a:pPr marL="0" indent="0" algn="just">
              <a:lnSpc>
                <a:spcPct val="120000"/>
              </a:lnSpc>
              <a:buNone/>
            </a:pPr>
            <a:r>
              <a:rPr lang="cs-CZ" b="1" i="1" dirty="0"/>
              <a:t>rozsudek Krajského soudu v Ostravě – pobočka Olomouc č.j. 60 </a:t>
            </a:r>
            <a:r>
              <a:rPr lang="cs-CZ" b="1" i="1" dirty="0" err="1"/>
              <a:t>Af</a:t>
            </a:r>
            <a:r>
              <a:rPr lang="cs-CZ" b="1" i="1" dirty="0"/>
              <a:t> 21/2022-55 ze dne 8. listopadu 2023</a:t>
            </a:r>
          </a:p>
        </p:txBody>
      </p:sp>
    </p:spTree>
    <p:extLst>
      <p:ext uri="{BB962C8B-B14F-4D97-AF65-F5344CB8AC3E}">
        <p14:creationId xmlns:p14="http://schemas.microsoft.com/office/powerpoint/2010/main" val="580303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199" y="15879"/>
            <a:ext cx="10994409" cy="1325563"/>
          </a:xfrm>
        </p:spPr>
        <p:txBody>
          <a:bodyPr/>
          <a:lstStyle/>
          <a:p>
            <a:r>
              <a:rPr lang="cs-CZ" dirty="0"/>
              <a:t>D. Rozsudek „J. K. – příjmy z prostituce“</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38</a:t>
            </a:fld>
            <a:endParaRPr lang="cs-CZ"/>
          </a:p>
        </p:txBody>
      </p:sp>
      <p:sp>
        <p:nvSpPr>
          <p:cNvPr id="7" name="Zástupný obsah 2">
            <a:extLst>
              <a:ext uri="{FF2B5EF4-FFF2-40B4-BE49-F238E27FC236}">
                <a16:creationId xmlns:a16="http://schemas.microsoft.com/office/drawing/2014/main" id="{B2122E4D-4CB4-5D6E-1215-3ACF04937A0E}"/>
              </a:ext>
            </a:extLst>
          </p:cNvPr>
          <p:cNvSpPr>
            <a:spLocks noGrp="1"/>
          </p:cNvSpPr>
          <p:nvPr>
            <p:ph idx="1"/>
          </p:nvPr>
        </p:nvSpPr>
        <p:spPr>
          <a:xfrm>
            <a:off x="838200" y="1160577"/>
            <a:ext cx="10515600" cy="4931465"/>
          </a:xfrm>
        </p:spPr>
        <p:txBody>
          <a:bodyPr>
            <a:normAutofit fontScale="70000" lnSpcReduction="20000"/>
          </a:bodyPr>
          <a:lstStyle/>
          <a:p>
            <a:pPr marL="0" indent="0">
              <a:lnSpc>
                <a:spcPct val="120000"/>
              </a:lnSpc>
              <a:buNone/>
            </a:pPr>
            <a:r>
              <a:rPr lang="cs-CZ" dirty="0"/>
              <a:t>31. Jako věcně nedostatečný hodnotí krajský soud také způsob, jakým se žalovaný vypořádal s námitkou, dle níž brání zdanění příjmů plynoucích z prostituce § 189 </a:t>
            </a:r>
            <a:r>
              <a:rPr lang="cs-CZ" dirty="0" err="1"/>
              <a:t>TrZ</a:t>
            </a:r>
            <a:r>
              <a:rPr lang="cs-CZ" dirty="0"/>
              <a:t> vymezující trestný čin kuplířství. Žalovaný k tomu uvedl pouze to, že příjem z prostituce není příjmem z trestné činnosti, proto nemůže být stát kuplířem. To ale nebylo podstatou uplatněné námitky. Žalobkyně totiž nenamítala, že by prostituce byla právem zakázaná. Podstata námitka tkvěla v tom, že stát by vybráním daně z příjmu plynoucího z prostituce slovy trestního zákoníku kořistil z prostituce provozované jiným (srov. § 189 odst. 1 alinea 2 </a:t>
            </a:r>
            <a:r>
              <a:rPr lang="cs-CZ" dirty="0" err="1"/>
              <a:t>Trz</a:t>
            </a:r>
            <a:r>
              <a:rPr lang="cs-CZ" dirty="0"/>
              <a:t>).</a:t>
            </a:r>
          </a:p>
          <a:p>
            <a:pPr marL="0" indent="0">
              <a:lnSpc>
                <a:spcPct val="120000"/>
              </a:lnSpc>
              <a:buNone/>
            </a:pPr>
            <a:r>
              <a:rPr lang="cs-CZ" dirty="0"/>
              <a:t>32. S ohledem na uvedené hodnotí krajský soud námitku nepřezkoumatelnosti jako důvodnou. Žalovaný se v dalším řízení bude zabývat předně tím, zda je shora zmíněná mezinárodní smlouva součástí právního řádu ČR ve smyslu § 5 odst. 1 daňového řádu a čl. 10 Ústavy a pokud ano, zda z jejího obsahu skutečně vyplývá, že je nepřípustné zdanit příjmy plynoucí z prostituce. K námitce týkající se trestného činu kuplířství se žalovaný bude zabývat obsahem pojmu </a:t>
            </a:r>
            <a:r>
              <a:rPr lang="cs-CZ" dirty="0" err="1"/>
              <a:t>kořiští</a:t>
            </a:r>
            <a:r>
              <a:rPr lang="cs-CZ" dirty="0"/>
              <a:t> a posoudí, zda by bylo možné zdanění příjmu z prostituce považovat za trestný čin, resp. zda ustanovení § 189 </a:t>
            </a:r>
            <a:r>
              <a:rPr lang="cs-CZ" dirty="0" err="1"/>
              <a:t>TrZ</a:t>
            </a:r>
            <a:r>
              <a:rPr lang="cs-CZ" dirty="0"/>
              <a:t> fakticky brání zdanění takového příjmu.</a:t>
            </a:r>
          </a:p>
          <a:p>
            <a:pPr marL="0" indent="0" algn="just">
              <a:lnSpc>
                <a:spcPct val="120000"/>
              </a:lnSpc>
              <a:buNone/>
            </a:pPr>
            <a:r>
              <a:rPr lang="cs-CZ" sz="2300" b="1" i="1" dirty="0"/>
              <a:t>rozsudek Krajského soudu v Ostravě – pobočka Olomouc č.j. 60 </a:t>
            </a:r>
            <a:r>
              <a:rPr lang="cs-CZ" sz="2300" b="1" i="1" dirty="0" err="1"/>
              <a:t>Af</a:t>
            </a:r>
            <a:r>
              <a:rPr lang="cs-CZ" sz="2300" b="1" i="1" dirty="0"/>
              <a:t> 21/2022-55 ze dne 8. listopadu 2023</a:t>
            </a:r>
          </a:p>
        </p:txBody>
      </p:sp>
    </p:spTree>
    <p:extLst>
      <p:ext uri="{BB962C8B-B14F-4D97-AF65-F5344CB8AC3E}">
        <p14:creationId xmlns:p14="http://schemas.microsoft.com/office/powerpoint/2010/main" val="2838547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7. Předmět daně de lege ferenda?</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39</a:t>
            </a:fld>
            <a:endParaRPr lang="cs-CZ"/>
          </a:p>
        </p:txBody>
      </p:sp>
      <p:sp>
        <p:nvSpPr>
          <p:cNvPr id="7" name="Zástupný obsah 2">
            <a:extLst>
              <a:ext uri="{FF2B5EF4-FFF2-40B4-BE49-F238E27FC236}">
                <a16:creationId xmlns:a16="http://schemas.microsoft.com/office/drawing/2014/main" id="{B2122E4D-4CB4-5D6E-1215-3ACF04937A0E}"/>
              </a:ext>
            </a:extLst>
          </p:cNvPr>
          <p:cNvSpPr>
            <a:spLocks noGrp="1"/>
          </p:cNvSpPr>
          <p:nvPr>
            <p:ph idx="1"/>
          </p:nvPr>
        </p:nvSpPr>
        <p:spPr>
          <a:xfrm>
            <a:off x="838200" y="1341442"/>
            <a:ext cx="10515600" cy="4175117"/>
          </a:xfrm>
        </p:spPr>
        <p:txBody>
          <a:bodyPr>
            <a:normAutofit/>
          </a:bodyPr>
          <a:lstStyle/>
          <a:p>
            <a:pPr marL="0" indent="0">
              <a:buNone/>
            </a:pPr>
            <a:r>
              <a:rPr lang="cs-CZ" b="1" dirty="0"/>
              <a:t>Zákon o příjmových daních</a:t>
            </a:r>
          </a:p>
          <a:p>
            <a:r>
              <a:rPr lang="cs-CZ" dirty="0"/>
              <a:t>(1) Daně z příjmů zatěžují poplatníky podle jejich platební schopnosti.</a:t>
            </a:r>
          </a:p>
          <a:p>
            <a:r>
              <a:rPr lang="cs-CZ" dirty="0"/>
              <a:t>(2) Platební schopnost za zdaňovací období vychází ze součtu nárůstu jmění a výše spotřeby. </a:t>
            </a:r>
          </a:p>
          <a:p>
            <a:r>
              <a:rPr lang="cs-CZ" dirty="0"/>
              <a:t>(3) Součet nárůstu jmění a výše spotřeby se zdaňuje právě jednou.</a:t>
            </a:r>
          </a:p>
          <a:p>
            <a:endParaRPr lang="cs-CZ" dirty="0"/>
          </a:p>
          <a:p>
            <a:r>
              <a:rPr lang="cs-CZ" dirty="0"/>
              <a:t>(1) Předmětem daní z příjmů je příjem.</a:t>
            </a:r>
          </a:p>
        </p:txBody>
      </p:sp>
    </p:spTree>
    <p:extLst>
      <p:ext uri="{BB962C8B-B14F-4D97-AF65-F5344CB8AC3E}">
        <p14:creationId xmlns:p14="http://schemas.microsoft.com/office/powerpoint/2010/main" val="42972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Základní konstrukční prvky daní</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lstStyle/>
          <a:p>
            <a:pPr marL="681228" indent="-571500">
              <a:buFont typeface="+mj-lt"/>
              <a:buAutoNum type="romanUcPeriod"/>
              <a:defRPr/>
            </a:pPr>
            <a:r>
              <a:rPr lang="cs-CZ" dirty="0"/>
              <a:t>Subjekt</a:t>
            </a:r>
          </a:p>
          <a:p>
            <a:pPr marL="681228" indent="-571500">
              <a:buFont typeface="+mj-lt"/>
              <a:buAutoNum type="romanUcPeriod"/>
              <a:defRPr/>
            </a:pPr>
            <a:r>
              <a:rPr lang="cs-CZ" dirty="0"/>
              <a:t>Předmět</a:t>
            </a:r>
          </a:p>
          <a:p>
            <a:pPr marL="681228" indent="-571500">
              <a:buFont typeface="+mj-lt"/>
              <a:buAutoNum type="romanUcPeriod"/>
              <a:defRPr/>
            </a:pPr>
            <a:r>
              <a:rPr lang="cs-CZ" dirty="0"/>
              <a:t>Základ</a:t>
            </a:r>
          </a:p>
          <a:p>
            <a:pPr marL="681228" indent="-571500">
              <a:buFont typeface="+mj-lt"/>
              <a:buAutoNum type="romanUcPeriod"/>
              <a:defRPr/>
            </a:pPr>
            <a:r>
              <a:rPr lang="cs-CZ" dirty="0"/>
              <a:t>Sazba</a:t>
            </a:r>
          </a:p>
          <a:p>
            <a:pPr marL="681228" indent="-571500">
              <a:buFont typeface="+mj-lt"/>
              <a:buAutoNum type="romanUcPeriod"/>
              <a:defRPr/>
            </a:pPr>
            <a:r>
              <a:rPr lang="cs-CZ" dirty="0"/>
              <a:t>Výpočet</a:t>
            </a:r>
          </a:p>
          <a:p>
            <a:pPr marL="681228" indent="-571500">
              <a:buFont typeface="+mj-lt"/>
              <a:buAutoNum type="romanUcPeriod"/>
              <a:defRPr/>
            </a:pPr>
            <a:r>
              <a:rPr lang="cs-CZ" dirty="0"/>
              <a:t>Období</a:t>
            </a:r>
          </a:p>
          <a:p>
            <a:pPr marL="681228" indent="-571500">
              <a:buFont typeface="+mj-lt"/>
              <a:buAutoNum type="romanUcPeriod"/>
              <a:defRPr/>
            </a:pPr>
            <a:r>
              <a:rPr lang="cs-CZ" dirty="0"/>
              <a:t>Rozpočtové určení</a:t>
            </a:r>
          </a:p>
          <a:p>
            <a:pPr marL="681228" indent="-571500">
              <a:buFont typeface="+mj-lt"/>
              <a:buAutoNum type="romanUcPeriod"/>
              <a:defRPr/>
            </a:pPr>
            <a:r>
              <a:rPr lang="cs-CZ" dirty="0"/>
              <a:t>(Splatnost)</a:t>
            </a:r>
          </a:p>
          <a:p>
            <a:endParaRPr lang="cs-CZ" dirty="0"/>
          </a:p>
        </p:txBody>
      </p:sp>
      <p:sp>
        <p:nvSpPr>
          <p:cNvPr id="4" name="Zástupný symbol pro číslo snímku 3">
            <a:extLst>
              <a:ext uri="{FF2B5EF4-FFF2-40B4-BE49-F238E27FC236}">
                <a16:creationId xmlns:a16="http://schemas.microsoft.com/office/drawing/2014/main" id="{D6E3AC69-5CC4-4EF2-A22B-7C46B997D372}"/>
              </a:ext>
            </a:extLst>
          </p:cNvPr>
          <p:cNvSpPr>
            <a:spLocks noGrp="1"/>
          </p:cNvSpPr>
          <p:nvPr>
            <p:ph type="sldNum" sz="quarter" idx="12"/>
          </p:nvPr>
        </p:nvSpPr>
        <p:spPr/>
        <p:txBody>
          <a:bodyPr/>
          <a:lstStyle/>
          <a:p>
            <a:fld id="{55198495-D922-4C84-9C05-B0CB6B9CE971}" type="slidenum">
              <a:rPr lang="cs-CZ" smtClean="0"/>
              <a:t>4</a:t>
            </a:fld>
            <a:endParaRPr lang="cs-CZ"/>
          </a:p>
        </p:txBody>
      </p:sp>
    </p:spTree>
    <p:extLst>
      <p:ext uri="{BB962C8B-B14F-4D97-AF65-F5344CB8AC3E}">
        <p14:creationId xmlns:p14="http://schemas.microsoft.com/office/powerpoint/2010/main" val="2703051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4. De lege ferenda?</a:t>
            </a:r>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40</a:t>
            </a:fld>
            <a:endParaRPr lang="cs-CZ"/>
          </a:p>
        </p:txBody>
      </p:sp>
      <p:sp>
        <p:nvSpPr>
          <p:cNvPr id="7" name="Zástupný obsah 2">
            <a:extLst>
              <a:ext uri="{FF2B5EF4-FFF2-40B4-BE49-F238E27FC236}">
                <a16:creationId xmlns:a16="http://schemas.microsoft.com/office/drawing/2014/main" id="{B2122E4D-4CB4-5D6E-1215-3ACF04937A0E}"/>
              </a:ext>
            </a:extLst>
          </p:cNvPr>
          <p:cNvSpPr>
            <a:spLocks noGrp="1"/>
          </p:cNvSpPr>
          <p:nvPr>
            <p:ph idx="1"/>
          </p:nvPr>
        </p:nvSpPr>
        <p:spPr>
          <a:xfrm>
            <a:off x="838200" y="1341442"/>
            <a:ext cx="10515600" cy="4175117"/>
          </a:xfrm>
        </p:spPr>
        <p:txBody>
          <a:bodyPr>
            <a:normAutofit fontScale="77500" lnSpcReduction="20000"/>
          </a:bodyPr>
          <a:lstStyle/>
          <a:p>
            <a:pPr marL="0" indent="0">
              <a:buNone/>
            </a:pPr>
            <a:r>
              <a:rPr lang="cs-CZ" b="1" dirty="0"/>
              <a:t>Zákon o příjmových daních</a:t>
            </a:r>
          </a:p>
          <a:p>
            <a:pPr marL="0" indent="0">
              <a:buNone/>
            </a:pPr>
            <a:r>
              <a:rPr lang="cs-CZ" dirty="0"/>
              <a:t>Příjem se zjišťuje </a:t>
            </a:r>
          </a:p>
          <a:p>
            <a:pPr marL="0" indent="0">
              <a:buNone/>
            </a:pPr>
            <a:r>
              <a:rPr lang="cs-CZ" dirty="0"/>
              <a:t>a) hotovostním způsobem,</a:t>
            </a:r>
          </a:p>
          <a:p>
            <a:pPr marL="0" indent="0">
              <a:buNone/>
            </a:pPr>
            <a:r>
              <a:rPr lang="cs-CZ" dirty="0"/>
              <a:t>b) účetním způsobem, a to českým účetním způsobem, nebo mezinárodním účetním způsobem. </a:t>
            </a:r>
          </a:p>
          <a:p>
            <a:pPr marL="0" indent="0">
              <a:buNone/>
            </a:pPr>
            <a:r>
              <a:rPr lang="cs-CZ" dirty="0"/>
              <a:t>Příjmem zjištěným </a:t>
            </a:r>
            <a:r>
              <a:rPr lang="cs-CZ" b="1" dirty="0"/>
              <a:t>hotovostním způsobem </a:t>
            </a:r>
            <a:r>
              <a:rPr lang="cs-CZ" dirty="0"/>
              <a:t>je získání</a:t>
            </a:r>
          </a:p>
          <a:p>
            <a:pPr marL="0" indent="0">
              <a:buNone/>
            </a:pPr>
            <a:r>
              <a:rPr lang="cs-CZ" dirty="0"/>
              <a:t>a) peněz od jiného za nepeněžní plnění,</a:t>
            </a:r>
          </a:p>
          <a:p>
            <a:pPr marL="0" indent="0">
              <a:buNone/>
            </a:pPr>
            <a:r>
              <a:rPr lang="cs-CZ" dirty="0"/>
              <a:t>b) nepeněžního plnění od jiného za jiné nepeněžní plnění, </a:t>
            </a:r>
          </a:p>
          <a:p>
            <a:pPr marL="0" indent="0">
              <a:buNone/>
            </a:pPr>
            <a:r>
              <a:rPr lang="cs-CZ" dirty="0"/>
              <a:t>c) peněz za peníze v cizí měně,</a:t>
            </a:r>
          </a:p>
          <a:p>
            <a:pPr marL="0" indent="0">
              <a:buNone/>
            </a:pPr>
            <a:r>
              <a:rPr lang="cs-CZ" dirty="0"/>
              <a:t>d) peněz nebo nepeněžní hodnoty bez protiplnění, kromě přirozených přírůstků.</a:t>
            </a:r>
          </a:p>
          <a:p>
            <a:pPr marL="0" indent="0">
              <a:buNone/>
            </a:pPr>
            <a:r>
              <a:rPr lang="cs-CZ" dirty="0"/>
              <a:t>Příjmem zjištěným </a:t>
            </a:r>
            <a:r>
              <a:rPr lang="cs-CZ" b="1" dirty="0"/>
              <a:t>účetním způsobem </a:t>
            </a:r>
            <a:r>
              <a:rPr lang="cs-CZ" dirty="0"/>
              <a:t>je výnos podle účetních předpisů s výjimkou výnosu, o kterém tento zákon stanoví, že není příjmem.</a:t>
            </a:r>
          </a:p>
          <a:p>
            <a:endParaRPr lang="cs-CZ" dirty="0"/>
          </a:p>
        </p:txBody>
      </p:sp>
    </p:spTree>
    <p:extLst>
      <p:ext uri="{BB962C8B-B14F-4D97-AF65-F5344CB8AC3E}">
        <p14:creationId xmlns:p14="http://schemas.microsoft.com/office/powerpoint/2010/main" val="2150625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ECA362-4E15-4EF2-83A6-092EDD460913}"/>
              </a:ext>
            </a:extLst>
          </p:cNvPr>
          <p:cNvSpPr>
            <a:spLocks noGrp="1"/>
          </p:cNvSpPr>
          <p:nvPr>
            <p:ph type="title"/>
          </p:nvPr>
        </p:nvSpPr>
        <p:spPr>
          <a:xfrm>
            <a:off x="838200" y="1089519"/>
            <a:ext cx="10515600" cy="1325563"/>
          </a:xfrm>
        </p:spPr>
        <p:txBody>
          <a:bodyPr/>
          <a:lstStyle/>
          <a:p>
            <a:pPr algn="ctr"/>
            <a:r>
              <a:rPr lang="cs-CZ" sz="4800" dirty="0"/>
              <a:t>Platit daně je čest, ne trest!</a:t>
            </a:r>
          </a:p>
        </p:txBody>
      </p:sp>
      <p:sp>
        <p:nvSpPr>
          <p:cNvPr id="3" name="Zástupný obsah 2">
            <a:extLst>
              <a:ext uri="{FF2B5EF4-FFF2-40B4-BE49-F238E27FC236}">
                <a16:creationId xmlns:a16="http://schemas.microsoft.com/office/drawing/2014/main" id="{F24301BC-71E4-4A67-97E7-DA74E975611B}"/>
              </a:ext>
            </a:extLst>
          </p:cNvPr>
          <p:cNvSpPr>
            <a:spLocks noGrp="1"/>
          </p:cNvSpPr>
          <p:nvPr>
            <p:ph idx="1"/>
          </p:nvPr>
        </p:nvSpPr>
        <p:spPr>
          <a:xfrm>
            <a:off x="838200" y="2743200"/>
            <a:ext cx="10515600" cy="2773358"/>
          </a:xfrm>
        </p:spPr>
        <p:txBody>
          <a:bodyPr/>
          <a:lstStyle/>
          <a:p>
            <a:pPr marL="0" indent="0" algn="ctr">
              <a:buNone/>
            </a:pPr>
            <a:r>
              <a:rPr lang="cs-CZ" dirty="0"/>
              <a:t>prof. JUDr. Radim Boháč, Ph.D.</a:t>
            </a:r>
          </a:p>
          <a:p>
            <a:pPr marL="0" indent="0" algn="ctr">
              <a:buNone/>
            </a:pPr>
            <a:r>
              <a:rPr lang="cs-CZ" dirty="0"/>
              <a:t>Katedra finančního práva a finanční vědy</a:t>
            </a:r>
          </a:p>
          <a:p>
            <a:pPr marL="0" indent="0" algn="ctr">
              <a:buNone/>
            </a:pPr>
            <a:r>
              <a:rPr lang="cs-CZ" dirty="0"/>
              <a:t>e-mail: bohac@prf.cuni.cz</a:t>
            </a:r>
          </a:p>
          <a:p>
            <a:pPr marL="0" indent="0" algn="ctr">
              <a:buNone/>
            </a:pPr>
            <a:r>
              <a:rPr lang="cs-CZ" dirty="0"/>
              <a:t>web: www.radimbohac.cz  </a:t>
            </a:r>
          </a:p>
          <a:p>
            <a:pPr marL="0" indent="0" algn="ctr">
              <a:buNone/>
            </a:pPr>
            <a:r>
              <a:rPr lang="cs-CZ" dirty="0"/>
              <a:t>tel.: +420 221 005 330</a:t>
            </a:r>
          </a:p>
          <a:p>
            <a:endParaRPr lang="cs-CZ" dirty="0"/>
          </a:p>
        </p:txBody>
      </p:sp>
      <p:sp>
        <p:nvSpPr>
          <p:cNvPr id="4" name="Zástupný symbol pro číslo snímku 3">
            <a:extLst>
              <a:ext uri="{FF2B5EF4-FFF2-40B4-BE49-F238E27FC236}">
                <a16:creationId xmlns:a16="http://schemas.microsoft.com/office/drawing/2014/main" id="{98687771-C9FA-4EA8-B1C9-95A0C3A21B56}"/>
              </a:ext>
            </a:extLst>
          </p:cNvPr>
          <p:cNvSpPr>
            <a:spLocks noGrp="1"/>
          </p:cNvSpPr>
          <p:nvPr>
            <p:ph type="sldNum" sz="quarter" idx="12"/>
          </p:nvPr>
        </p:nvSpPr>
        <p:spPr/>
        <p:txBody>
          <a:bodyPr/>
          <a:lstStyle/>
          <a:p>
            <a:fld id="{55198495-D922-4C84-9C05-B0CB6B9CE971}" type="slidenum">
              <a:rPr lang="cs-CZ" smtClean="0"/>
              <a:t>41</a:t>
            </a:fld>
            <a:endParaRPr lang="cs-CZ"/>
          </a:p>
        </p:txBody>
      </p:sp>
    </p:spTree>
    <p:extLst>
      <p:ext uri="{BB962C8B-B14F-4D97-AF65-F5344CB8AC3E}">
        <p14:creationId xmlns:p14="http://schemas.microsoft.com/office/powerpoint/2010/main" val="29734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2. Předmět daně a daňový řád</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základní konstrukční prvek každé daně</a:t>
            </a:r>
          </a:p>
          <a:p>
            <a:endParaRPr lang="cs-CZ" dirty="0"/>
          </a:p>
          <a:p>
            <a:r>
              <a:rPr lang="cs-CZ" dirty="0"/>
              <a:t>§ 3 DŘ: „</a:t>
            </a:r>
            <a:r>
              <a:rPr lang="cs-CZ" i="1" dirty="0"/>
              <a:t>Daňová povinnost vzniká okamžikem, kdy nastaly skutečnosti, které jsou podle zákona předmětem daně, nebo skutečnosti tuto povinnost zakládající.“</a:t>
            </a:r>
          </a:p>
          <a:p>
            <a:endParaRPr lang="cs-CZ" dirty="0"/>
          </a:p>
        </p:txBody>
      </p:sp>
      <p:sp>
        <p:nvSpPr>
          <p:cNvPr id="4" name="Zástupný symbol pro číslo snímku 3">
            <a:extLst>
              <a:ext uri="{FF2B5EF4-FFF2-40B4-BE49-F238E27FC236}">
                <a16:creationId xmlns:a16="http://schemas.microsoft.com/office/drawing/2014/main" id="{1B0CFFC4-D22E-440F-8025-91D3C729E861}"/>
              </a:ext>
            </a:extLst>
          </p:cNvPr>
          <p:cNvSpPr>
            <a:spLocks noGrp="1"/>
          </p:cNvSpPr>
          <p:nvPr>
            <p:ph type="sldNum" sz="quarter" idx="12"/>
          </p:nvPr>
        </p:nvSpPr>
        <p:spPr/>
        <p:txBody>
          <a:bodyPr/>
          <a:lstStyle/>
          <a:p>
            <a:fld id="{55198495-D922-4C84-9C05-B0CB6B9CE971}" type="slidenum">
              <a:rPr lang="cs-CZ" smtClean="0"/>
              <a:t>5</a:t>
            </a:fld>
            <a:endParaRPr lang="cs-CZ"/>
          </a:p>
        </p:txBody>
      </p:sp>
    </p:spTree>
    <p:extLst>
      <p:ext uri="{BB962C8B-B14F-4D97-AF65-F5344CB8AC3E}">
        <p14:creationId xmlns:p14="http://schemas.microsoft.com/office/powerpoint/2010/main" val="347880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C09696-EC90-49A6-B3F5-944317D2A23A}"/>
              </a:ext>
            </a:extLst>
          </p:cNvPr>
          <p:cNvSpPr>
            <a:spLocks noGrp="1"/>
          </p:cNvSpPr>
          <p:nvPr>
            <p:ph type="title"/>
          </p:nvPr>
        </p:nvSpPr>
        <p:spPr>
          <a:xfrm>
            <a:off x="838200" y="15995"/>
            <a:ext cx="10515600" cy="1325563"/>
          </a:xfrm>
        </p:spPr>
        <p:txBody>
          <a:bodyPr/>
          <a:lstStyle/>
          <a:p>
            <a:r>
              <a:rPr lang="cs-CZ" dirty="0"/>
              <a:t>3. Právní úprava předmětu daně</a:t>
            </a:r>
          </a:p>
        </p:txBody>
      </p:sp>
      <p:sp>
        <p:nvSpPr>
          <p:cNvPr id="3" name="Zástupný obsah 2">
            <a:extLst>
              <a:ext uri="{FF2B5EF4-FFF2-40B4-BE49-F238E27FC236}">
                <a16:creationId xmlns:a16="http://schemas.microsoft.com/office/drawing/2014/main" id="{65B522AF-47DF-4E6D-A35F-27E042B628E3}"/>
              </a:ext>
            </a:extLst>
          </p:cNvPr>
          <p:cNvSpPr>
            <a:spLocks noGrp="1"/>
          </p:cNvSpPr>
          <p:nvPr>
            <p:ph idx="1"/>
          </p:nvPr>
        </p:nvSpPr>
        <p:spPr>
          <a:xfrm>
            <a:off x="838200" y="1341559"/>
            <a:ext cx="10515600" cy="4175000"/>
          </a:xfrm>
        </p:spPr>
        <p:txBody>
          <a:bodyPr>
            <a:normAutofit/>
          </a:bodyPr>
          <a:lstStyle/>
          <a:p>
            <a:pPr marL="624078" indent="-514350">
              <a:buFont typeface="+mj-lt"/>
              <a:buAutoNum type="alphaUcPeriod"/>
              <a:defRPr/>
            </a:pPr>
            <a:r>
              <a:rPr lang="cs-CZ" dirty="0"/>
              <a:t>Předmět české DPFO</a:t>
            </a:r>
          </a:p>
          <a:p>
            <a:pPr marL="624078" indent="-514350">
              <a:buFont typeface="+mj-lt"/>
              <a:buAutoNum type="alphaUcPeriod"/>
              <a:defRPr/>
            </a:pPr>
            <a:r>
              <a:rPr lang="cs-CZ" dirty="0"/>
              <a:t>Předmět české </a:t>
            </a:r>
            <a:r>
              <a:rPr lang="cs-CZ" dirty="0" err="1"/>
              <a:t>DPPO</a:t>
            </a:r>
            <a:endParaRPr lang="cs-CZ" dirty="0"/>
          </a:p>
          <a:p>
            <a:pPr marL="624078" indent="-514350">
              <a:buFont typeface="+mj-lt"/>
              <a:buAutoNum type="alphaUcPeriod"/>
              <a:defRPr/>
            </a:pPr>
            <a:r>
              <a:rPr lang="cs-CZ" dirty="0"/>
              <a:t>Předmět slovenských daní z příjmů</a:t>
            </a:r>
          </a:p>
          <a:p>
            <a:pPr marL="624078" indent="-514350">
              <a:buFont typeface="+mj-lt"/>
              <a:buAutoNum type="alphaUcPeriod"/>
              <a:defRPr/>
            </a:pPr>
            <a:r>
              <a:rPr lang="cs-CZ" dirty="0"/>
              <a:t>Předmět německé daně z příjmů</a:t>
            </a:r>
          </a:p>
          <a:p>
            <a:pPr marL="624078" indent="-514350">
              <a:buFont typeface="+mj-lt"/>
              <a:buAutoNum type="alphaUcPeriod"/>
              <a:defRPr/>
            </a:pPr>
            <a:r>
              <a:rPr lang="cs-CZ" dirty="0"/>
              <a:t>Předmět polské DPFO</a:t>
            </a:r>
          </a:p>
          <a:p>
            <a:pPr marL="624078" indent="-514350">
              <a:buFont typeface="+mj-lt"/>
              <a:buAutoNum type="alphaUcPeriod"/>
              <a:defRPr/>
            </a:pPr>
            <a:r>
              <a:rPr lang="cs-CZ" dirty="0"/>
              <a:t>Předmět polské DPPO</a:t>
            </a:r>
          </a:p>
          <a:p>
            <a:pPr marL="624078" indent="-514350">
              <a:buFont typeface="+mj-lt"/>
              <a:buAutoNum type="alphaUcPeriod"/>
              <a:defRPr/>
            </a:pPr>
            <a:r>
              <a:rPr lang="cs-CZ" dirty="0"/>
              <a:t>Předmět americké daně z příjmů</a:t>
            </a:r>
          </a:p>
          <a:p>
            <a:pPr marL="624078" indent="-514350">
              <a:buFont typeface="+mj-lt"/>
              <a:buAutoNum type="alphaUcPeriod"/>
              <a:defRPr/>
            </a:pPr>
            <a:endParaRPr lang="cs-CZ" dirty="0"/>
          </a:p>
        </p:txBody>
      </p:sp>
      <p:sp>
        <p:nvSpPr>
          <p:cNvPr id="4" name="Zástupný symbol pro číslo snímku 3">
            <a:extLst>
              <a:ext uri="{FF2B5EF4-FFF2-40B4-BE49-F238E27FC236}">
                <a16:creationId xmlns:a16="http://schemas.microsoft.com/office/drawing/2014/main" id="{ECB91989-BF5E-4C1F-8BF5-5DA9A795E39C}"/>
              </a:ext>
            </a:extLst>
          </p:cNvPr>
          <p:cNvSpPr>
            <a:spLocks noGrp="1"/>
          </p:cNvSpPr>
          <p:nvPr>
            <p:ph type="sldNum" sz="quarter" idx="12"/>
          </p:nvPr>
        </p:nvSpPr>
        <p:spPr/>
        <p:txBody>
          <a:bodyPr/>
          <a:lstStyle/>
          <a:p>
            <a:fld id="{55198495-D922-4C84-9C05-B0CB6B9CE971}" type="slidenum">
              <a:rPr lang="cs-CZ" smtClean="0"/>
              <a:t>6</a:t>
            </a:fld>
            <a:endParaRPr lang="cs-CZ"/>
          </a:p>
        </p:txBody>
      </p:sp>
    </p:spTree>
    <p:extLst>
      <p:ext uri="{BB962C8B-B14F-4D97-AF65-F5344CB8AC3E}">
        <p14:creationId xmlns:p14="http://schemas.microsoft.com/office/powerpoint/2010/main" val="153386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Předmět české DPFO</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fontScale="92500" lnSpcReduction="20000"/>
          </a:bodyPr>
          <a:lstStyle/>
          <a:p>
            <a:pPr marL="0" indent="0" algn="ctr">
              <a:buNone/>
            </a:pPr>
            <a:r>
              <a:rPr lang="cs-CZ" i="0" dirty="0">
                <a:solidFill>
                  <a:srgbClr val="000000"/>
                </a:solidFill>
                <a:effectLst/>
              </a:rPr>
              <a:t>§ 3</a:t>
            </a:r>
          </a:p>
          <a:p>
            <a:pPr marL="0" indent="0" algn="ctr">
              <a:buNone/>
            </a:pPr>
            <a:r>
              <a:rPr lang="cs-CZ" b="1" i="0" dirty="0">
                <a:solidFill>
                  <a:srgbClr val="000000"/>
                </a:solidFill>
                <a:effectLst/>
              </a:rPr>
              <a:t>Předmět daně z příjmů fyzických osob</a:t>
            </a:r>
          </a:p>
          <a:p>
            <a:pPr marL="0" indent="0" algn="just">
              <a:buNone/>
            </a:pPr>
            <a:r>
              <a:rPr lang="cs-CZ" b="1" i="0" dirty="0">
                <a:solidFill>
                  <a:srgbClr val="000000"/>
                </a:solidFill>
                <a:effectLst/>
              </a:rPr>
              <a:t>(1)</a:t>
            </a:r>
            <a:r>
              <a:rPr lang="cs-CZ" b="0" i="0" dirty="0">
                <a:solidFill>
                  <a:srgbClr val="000000"/>
                </a:solidFill>
                <a:effectLst/>
              </a:rPr>
              <a:t> Předmětem daně z příjmů fyzických osob jsou</a:t>
            </a:r>
          </a:p>
          <a:p>
            <a:pPr marL="0" indent="0" algn="just">
              <a:buNone/>
            </a:pPr>
            <a:r>
              <a:rPr lang="cs-CZ" b="1" i="0" dirty="0">
                <a:solidFill>
                  <a:srgbClr val="000000"/>
                </a:solidFill>
                <a:effectLst/>
              </a:rPr>
              <a:t>a)</a:t>
            </a:r>
            <a:r>
              <a:rPr lang="cs-CZ" b="0" i="0" dirty="0">
                <a:solidFill>
                  <a:srgbClr val="000000"/>
                </a:solidFill>
                <a:effectLst/>
              </a:rPr>
              <a:t> příjmy ze závislé činnosti (§ 6),</a:t>
            </a:r>
          </a:p>
          <a:p>
            <a:pPr marL="0" indent="0" algn="just">
              <a:buNone/>
            </a:pPr>
            <a:r>
              <a:rPr lang="cs-CZ" b="1" i="0" dirty="0">
                <a:solidFill>
                  <a:srgbClr val="000000"/>
                </a:solidFill>
                <a:effectLst/>
              </a:rPr>
              <a:t>b)</a:t>
            </a:r>
            <a:r>
              <a:rPr lang="cs-CZ" b="0" i="0" dirty="0">
                <a:solidFill>
                  <a:srgbClr val="000000"/>
                </a:solidFill>
                <a:effectLst/>
              </a:rPr>
              <a:t> příjmy ze samostatné činnosti (§ 7),</a:t>
            </a:r>
          </a:p>
          <a:p>
            <a:pPr marL="0" indent="0" algn="just">
              <a:buNone/>
            </a:pPr>
            <a:r>
              <a:rPr lang="cs-CZ" b="1" i="0" dirty="0">
                <a:solidFill>
                  <a:srgbClr val="000000"/>
                </a:solidFill>
                <a:effectLst/>
              </a:rPr>
              <a:t>c)</a:t>
            </a:r>
            <a:r>
              <a:rPr lang="cs-CZ" b="0" i="0" dirty="0">
                <a:solidFill>
                  <a:srgbClr val="000000"/>
                </a:solidFill>
                <a:effectLst/>
              </a:rPr>
              <a:t> příjmy z kapitálového majetku (§ 8),</a:t>
            </a:r>
          </a:p>
          <a:p>
            <a:pPr marL="0" indent="0" algn="just">
              <a:buNone/>
            </a:pPr>
            <a:r>
              <a:rPr lang="cs-CZ" b="1" i="0" dirty="0">
                <a:solidFill>
                  <a:srgbClr val="000000"/>
                </a:solidFill>
                <a:effectLst/>
              </a:rPr>
              <a:t>d)</a:t>
            </a:r>
            <a:r>
              <a:rPr lang="cs-CZ" b="0" i="0" dirty="0">
                <a:solidFill>
                  <a:srgbClr val="000000"/>
                </a:solidFill>
                <a:effectLst/>
              </a:rPr>
              <a:t> příjmy z nájmu (§ 9),</a:t>
            </a:r>
          </a:p>
          <a:p>
            <a:pPr marL="0" indent="0" algn="just">
              <a:buNone/>
            </a:pPr>
            <a:r>
              <a:rPr lang="cs-CZ" b="1" i="0" dirty="0">
                <a:solidFill>
                  <a:srgbClr val="000000"/>
                </a:solidFill>
                <a:effectLst/>
              </a:rPr>
              <a:t>e)</a:t>
            </a:r>
            <a:r>
              <a:rPr lang="cs-CZ" b="0" i="0" dirty="0">
                <a:solidFill>
                  <a:srgbClr val="000000"/>
                </a:solidFill>
                <a:effectLst/>
              </a:rPr>
              <a:t> ostatní příjmy (§ 10).</a:t>
            </a:r>
          </a:p>
          <a:p>
            <a:pPr marL="0" indent="0" algn="just">
              <a:buNone/>
            </a:pPr>
            <a:r>
              <a:rPr lang="cs-CZ" b="1" i="0" dirty="0">
                <a:solidFill>
                  <a:srgbClr val="000000"/>
                </a:solidFill>
                <a:effectLst/>
              </a:rPr>
              <a:t>(2)</a:t>
            </a:r>
            <a:r>
              <a:rPr lang="cs-CZ" b="0" i="0" dirty="0">
                <a:solidFill>
                  <a:srgbClr val="000000"/>
                </a:solidFill>
                <a:effectLst/>
              </a:rPr>
              <a:t> Příjmem ve smyslu odstavce 1 se rozumí příjem peněžní i nepeněžní dosažený i směnou.</a:t>
            </a:r>
          </a:p>
          <a:p>
            <a:endParaRPr lang="cs-CZ" dirty="0"/>
          </a:p>
        </p:txBody>
      </p:sp>
      <p:sp>
        <p:nvSpPr>
          <p:cNvPr id="4" name="Zástupný symbol pro číslo snímku 3">
            <a:extLst>
              <a:ext uri="{FF2B5EF4-FFF2-40B4-BE49-F238E27FC236}">
                <a16:creationId xmlns:a16="http://schemas.microsoft.com/office/drawing/2014/main" id="{B55C8BA2-C53E-4D8A-AA3D-5C9C60DF867F}"/>
              </a:ext>
            </a:extLst>
          </p:cNvPr>
          <p:cNvSpPr>
            <a:spLocks noGrp="1"/>
          </p:cNvSpPr>
          <p:nvPr>
            <p:ph type="sldNum" sz="quarter" idx="12"/>
          </p:nvPr>
        </p:nvSpPr>
        <p:spPr/>
        <p:txBody>
          <a:bodyPr/>
          <a:lstStyle/>
          <a:p>
            <a:fld id="{55198495-D922-4C84-9C05-B0CB6B9CE971}" type="slidenum">
              <a:rPr lang="cs-CZ" smtClean="0"/>
              <a:t>7</a:t>
            </a:fld>
            <a:endParaRPr lang="cs-CZ"/>
          </a:p>
        </p:txBody>
      </p:sp>
    </p:spTree>
    <p:extLst>
      <p:ext uri="{BB962C8B-B14F-4D97-AF65-F5344CB8AC3E}">
        <p14:creationId xmlns:p14="http://schemas.microsoft.com/office/powerpoint/2010/main" val="330385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Předmět české DPPO</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0" indent="0" algn="ctr">
              <a:buNone/>
            </a:pPr>
            <a:r>
              <a:rPr lang="cs-CZ" i="0" dirty="0">
                <a:solidFill>
                  <a:srgbClr val="000000"/>
                </a:solidFill>
                <a:effectLst/>
              </a:rPr>
              <a:t>§ 18</a:t>
            </a:r>
          </a:p>
          <a:p>
            <a:pPr marL="0" indent="0" algn="ctr">
              <a:buNone/>
            </a:pPr>
            <a:r>
              <a:rPr lang="cs-CZ" b="1" i="0" dirty="0">
                <a:solidFill>
                  <a:srgbClr val="000000"/>
                </a:solidFill>
                <a:effectLst/>
              </a:rPr>
              <a:t>Obecná ustanovení o předmětu daně</a:t>
            </a:r>
          </a:p>
          <a:p>
            <a:pPr marL="0" indent="0" algn="just">
              <a:buNone/>
            </a:pPr>
            <a:r>
              <a:rPr lang="cs-CZ" b="1" i="0" dirty="0">
                <a:solidFill>
                  <a:srgbClr val="000000"/>
                </a:solidFill>
                <a:effectLst/>
              </a:rPr>
              <a:t>(1)</a:t>
            </a:r>
            <a:r>
              <a:rPr lang="cs-CZ" b="0" i="0" dirty="0">
                <a:solidFill>
                  <a:srgbClr val="000000"/>
                </a:solidFill>
                <a:effectLst/>
              </a:rPr>
              <a:t> Předmětem daně jsou příjmy z veškeré činnosti a z nakládání s veškerým </a:t>
            </a:r>
            <a:r>
              <a:rPr lang="cs-CZ" dirty="0"/>
              <a:t>majetkem</a:t>
            </a:r>
            <a:r>
              <a:rPr lang="cs-CZ" b="0" i="0" dirty="0">
                <a:solidFill>
                  <a:srgbClr val="000000"/>
                </a:solidFill>
                <a:effectLst/>
              </a:rPr>
              <a:t>, není-li dále stanoveno jinak.</a:t>
            </a:r>
          </a:p>
          <a:p>
            <a:pPr marL="0" indent="0" algn="just">
              <a:buNone/>
            </a:pPr>
            <a:endParaRPr lang="cs-CZ" dirty="0">
              <a:solidFill>
                <a:srgbClr val="000000"/>
              </a:solidFill>
            </a:endParaRPr>
          </a:p>
          <a:p>
            <a:pPr marL="0" indent="0" algn="just">
              <a:buNone/>
            </a:pPr>
            <a:endParaRPr lang="cs-CZ" b="0" i="0" dirty="0">
              <a:solidFill>
                <a:srgbClr val="000000"/>
              </a:solidFill>
              <a:effectLst/>
            </a:endParaRPr>
          </a:p>
          <a:p>
            <a:endParaRPr lang="cs-CZ" dirty="0"/>
          </a:p>
        </p:txBody>
      </p:sp>
      <p:sp>
        <p:nvSpPr>
          <p:cNvPr id="4" name="Zástupný symbol pro číslo snímku 3">
            <a:extLst>
              <a:ext uri="{FF2B5EF4-FFF2-40B4-BE49-F238E27FC236}">
                <a16:creationId xmlns:a16="http://schemas.microsoft.com/office/drawing/2014/main" id="{B55C8BA2-C53E-4D8A-AA3D-5C9C60DF867F}"/>
              </a:ext>
            </a:extLst>
          </p:cNvPr>
          <p:cNvSpPr>
            <a:spLocks noGrp="1"/>
          </p:cNvSpPr>
          <p:nvPr>
            <p:ph type="sldNum" sz="quarter" idx="12"/>
          </p:nvPr>
        </p:nvSpPr>
        <p:spPr/>
        <p:txBody>
          <a:bodyPr/>
          <a:lstStyle/>
          <a:p>
            <a:fld id="{55198495-D922-4C84-9C05-B0CB6B9CE971}" type="slidenum">
              <a:rPr lang="cs-CZ" smtClean="0"/>
              <a:t>8</a:t>
            </a:fld>
            <a:endParaRPr lang="cs-CZ"/>
          </a:p>
        </p:txBody>
      </p:sp>
    </p:spTree>
    <p:extLst>
      <p:ext uri="{BB962C8B-B14F-4D97-AF65-F5344CB8AC3E}">
        <p14:creationId xmlns:p14="http://schemas.microsoft.com/office/powerpoint/2010/main" val="290295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Předmět slovenských daní z příjmů</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fontScale="92500" lnSpcReduction="10000"/>
          </a:bodyPr>
          <a:lstStyle/>
          <a:p>
            <a:pPr marL="0" indent="0" algn="ctr">
              <a:buNone/>
            </a:pPr>
            <a:r>
              <a:rPr lang="cs-CZ" i="0" dirty="0">
                <a:solidFill>
                  <a:srgbClr val="000000"/>
                </a:solidFill>
                <a:effectLst/>
              </a:rPr>
              <a:t>§ 2</a:t>
            </a:r>
          </a:p>
          <a:p>
            <a:pPr marL="0" indent="0">
              <a:buNone/>
            </a:pPr>
            <a:r>
              <a:rPr lang="cs-CZ" b="0" i="0" dirty="0">
                <a:solidFill>
                  <a:srgbClr val="000000"/>
                </a:solidFill>
                <a:effectLst/>
              </a:rPr>
              <a:t>b) </a:t>
            </a:r>
            <a:r>
              <a:rPr lang="cs-CZ" b="0" i="0" dirty="0" err="1">
                <a:solidFill>
                  <a:srgbClr val="000000"/>
                </a:solidFill>
                <a:effectLst/>
              </a:rPr>
              <a:t>predmetom</a:t>
            </a:r>
            <a:r>
              <a:rPr lang="cs-CZ" b="0" i="0" dirty="0">
                <a:solidFill>
                  <a:srgbClr val="000000"/>
                </a:solidFill>
                <a:effectLst/>
              </a:rPr>
              <a:t> dane </a:t>
            </a:r>
            <a:r>
              <a:rPr lang="cs-CZ" b="0" i="0" dirty="0" err="1">
                <a:solidFill>
                  <a:srgbClr val="000000"/>
                </a:solidFill>
                <a:effectLst/>
              </a:rPr>
              <a:t>príjem</a:t>
            </a:r>
            <a:r>
              <a:rPr lang="cs-CZ" b="0" i="0" dirty="0">
                <a:solidFill>
                  <a:srgbClr val="000000"/>
                </a:solidFill>
                <a:effectLst/>
              </a:rPr>
              <a:t> (výnos) z činnosti </a:t>
            </a:r>
            <a:r>
              <a:rPr lang="cs-CZ" b="0" i="0" dirty="0" err="1">
                <a:solidFill>
                  <a:srgbClr val="000000"/>
                </a:solidFill>
                <a:effectLst/>
              </a:rPr>
              <a:t>daňovníka</a:t>
            </a:r>
            <a:r>
              <a:rPr lang="cs-CZ" b="0" i="0" dirty="0">
                <a:solidFill>
                  <a:srgbClr val="000000"/>
                </a:solidFill>
                <a:effectLst/>
              </a:rPr>
              <a:t> a z </a:t>
            </a:r>
            <a:r>
              <a:rPr lang="cs-CZ" b="0" i="0" dirty="0" err="1">
                <a:solidFill>
                  <a:srgbClr val="000000"/>
                </a:solidFill>
                <a:effectLst/>
              </a:rPr>
              <a:t>nakladania</a:t>
            </a:r>
            <a:r>
              <a:rPr lang="cs-CZ" b="0" i="0" dirty="0">
                <a:solidFill>
                  <a:srgbClr val="000000"/>
                </a:solidFill>
                <a:effectLst/>
              </a:rPr>
              <a:t> s </a:t>
            </a:r>
            <a:r>
              <a:rPr lang="cs-CZ" b="0" i="0" dirty="0" err="1">
                <a:solidFill>
                  <a:srgbClr val="000000"/>
                </a:solidFill>
                <a:effectLst/>
              </a:rPr>
              <a:t>majetkom</a:t>
            </a:r>
            <a:r>
              <a:rPr lang="cs-CZ" b="0" i="0" dirty="0">
                <a:solidFill>
                  <a:srgbClr val="000000"/>
                </a:solidFill>
                <a:effectLst/>
              </a:rPr>
              <a:t> </a:t>
            </a:r>
            <a:r>
              <a:rPr lang="cs-CZ" b="0" i="0" dirty="0" err="1">
                <a:solidFill>
                  <a:srgbClr val="000000"/>
                </a:solidFill>
                <a:effectLst/>
              </a:rPr>
              <a:t>daňovníka</a:t>
            </a:r>
            <a:r>
              <a:rPr lang="cs-CZ" b="0" i="0" dirty="0">
                <a:solidFill>
                  <a:srgbClr val="000000"/>
                </a:solidFill>
                <a:effectLst/>
              </a:rPr>
              <a:t> okrem </a:t>
            </a:r>
            <a:r>
              <a:rPr lang="cs-CZ" b="0" i="0" dirty="0" err="1">
                <a:solidFill>
                  <a:srgbClr val="000000"/>
                </a:solidFill>
                <a:effectLst/>
              </a:rPr>
              <a:t>osobitne</a:t>
            </a:r>
            <a:r>
              <a:rPr lang="cs-CZ" b="0" i="0" dirty="0">
                <a:solidFill>
                  <a:srgbClr val="000000"/>
                </a:solidFill>
                <a:effectLst/>
              </a:rPr>
              <a:t> </a:t>
            </a:r>
            <a:r>
              <a:rPr lang="cs-CZ" b="0" i="0" dirty="0" err="1">
                <a:solidFill>
                  <a:srgbClr val="000000"/>
                </a:solidFill>
                <a:effectLst/>
              </a:rPr>
              <a:t>vymedzeného</a:t>
            </a:r>
            <a:r>
              <a:rPr lang="cs-CZ" b="0" i="0" dirty="0">
                <a:solidFill>
                  <a:srgbClr val="000000"/>
                </a:solidFill>
                <a:effectLst/>
              </a:rPr>
              <a:t> </a:t>
            </a:r>
            <a:r>
              <a:rPr lang="cs-CZ" b="0" i="0" dirty="0" err="1">
                <a:solidFill>
                  <a:srgbClr val="000000"/>
                </a:solidFill>
                <a:effectLst/>
              </a:rPr>
              <a:t>predmetu</a:t>
            </a:r>
            <a:r>
              <a:rPr lang="cs-CZ" b="0" i="0" dirty="0">
                <a:solidFill>
                  <a:srgbClr val="000000"/>
                </a:solidFill>
                <a:effectLst/>
              </a:rPr>
              <a:t> dane </a:t>
            </a:r>
            <a:r>
              <a:rPr lang="cs-CZ" b="0" i="0" dirty="0" err="1">
                <a:solidFill>
                  <a:srgbClr val="000000"/>
                </a:solidFill>
                <a:effectLst/>
              </a:rPr>
              <a:t>podľa</a:t>
            </a:r>
            <a:r>
              <a:rPr lang="cs-CZ" b="0" i="0" dirty="0">
                <a:solidFill>
                  <a:srgbClr val="000000"/>
                </a:solidFill>
                <a:effectLst/>
              </a:rPr>
              <a:t> § 12, </a:t>
            </a:r>
          </a:p>
          <a:p>
            <a:pPr marL="0" indent="0">
              <a:buNone/>
            </a:pPr>
            <a:r>
              <a:rPr lang="cs-CZ" b="0" i="0" dirty="0">
                <a:solidFill>
                  <a:srgbClr val="000000"/>
                </a:solidFill>
                <a:effectLst/>
              </a:rPr>
              <a:t>c) </a:t>
            </a:r>
            <a:r>
              <a:rPr lang="cs-CZ" b="0" i="0" dirty="0" err="1">
                <a:solidFill>
                  <a:srgbClr val="000000"/>
                </a:solidFill>
                <a:effectLst/>
              </a:rPr>
              <a:t>príjmom</a:t>
            </a:r>
            <a:r>
              <a:rPr lang="cs-CZ" b="0" i="0" dirty="0">
                <a:solidFill>
                  <a:srgbClr val="000000"/>
                </a:solidFill>
                <a:effectLst/>
              </a:rPr>
              <a:t> </a:t>
            </a:r>
            <a:r>
              <a:rPr lang="cs-CZ" b="0" i="0" dirty="0" err="1">
                <a:solidFill>
                  <a:srgbClr val="000000"/>
                </a:solidFill>
                <a:effectLst/>
              </a:rPr>
              <a:t>peňažné</a:t>
            </a:r>
            <a:r>
              <a:rPr lang="cs-CZ" b="0" i="0" dirty="0">
                <a:solidFill>
                  <a:srgbClr val="000000"/>
                </a:solidFill>
                <a:effectLst/>
              </a:rPr>
              <a:t> </a:t>
            </a:r>
            <a:r>
              <a:rPr lang="cs-CZ" b="0" i="0" dirty="0" err="1">
                <a:solidFill>
                  <a:srgbClr val="000000"/>
                </a:solidFill>
                <a:effectLst/>
              </a:rPr>
              <a:t>plnenie</a:t>
            </a:r>
            <a:r>
              <a:rPr lang="cs-CZ" b="0" i="0" dirty="0">
                <a:solidFill>
                  <a:srgbClr val="000000"/>
                </a:solidFill>
                <a:effectLst/>
              </a:rPr>
              <a:t> a </a:t>
            </a:r>
            <a:r>
              <a:rPr lang="cs-CZ" b="0" i="0" dirty="0" err="1">
                <a:solidFill>
                  <a:srgbClr val="000000"/>
                </a:solidFill>
                <a:effectLst/>
              </a:rPr>
              <a:t>nepeňažné</a:t>
            </a:r>
            <a:r>
              <a:rPr lang="cs-CZ" b="0" i="0" dirty="0">
                <a:solidFill>
                  <a:srgbClr val="000000"/>
                </a:solidFill>
                <a:effectLst/>
              </a:rPr>
              <a:t> </a:t>
            </a:r>
            <a:r>
              <a:rPr lang="cs-CZ" b="0" i="0" dirty="0" err="1">
                <a:solidFill>
                  <a:srgbClr val="000000"/>
                </a:solidFill>
                <a:effectLst/>
              </a:rPr>
              <a:t>plnenie</a:t>
            </a:r>
            <a:r>
              <a:rPr lang="cs-CZ" b="0" i="0" dirty="0">
                <a:solidFill>
                  <a:srgbClr val="000000"/>
                </a:solidFill>
                <a:effectLst/>
              </a:rPr>
              <a:t> </a:t>
            </a:r>
            <a:r>
              <a:rPr lang="cs-CZ" b="0" i="0" dirty="0" err="1">
                <a:solidFill>
                  <a:srgbClr val="000000"/>
                </a:solidFill>
                <a:effectLst/>
              </a:rPr>
              <a:t>dosiahnuté</a:t>
            </a:r>
            <a:r>
              <a:rPr lang="cs-CZ" b="0" i="0" dirty="0">
                <a:solidFill>
                  <a:srgbClr val="000000"/>
                </a:solidFill>
                <a:effectLst/>
              </a:rPr>
              <a:t> aj </a:t>
            </a:r>
            <a:r>
              <a:rPr lang="cs-CZ" b="0" i="0" dirty="0" err="1">
                <a:solidFill>
                  <a:srgbClr val="000000"/>
                </a:solidFill>
                <a:effectLst/>
              </a:rPr>
              <a:t>zámenou</a:t>
            </a:r>
            <a:r>
              <a:rPr lang="cs-CZ" b="0" i="0" dirty="0">
                <a:solidFill>
                  <a:srgbClr val="000000"/>
                </a:solidFill>
                <a:effectLst/>
              </a:rPr>
              <a:t>, </a:t>
            </a:r>
            <a:r>
              <a:rPr lang="cs-CZ" b="0" i="0" dirty="0" err="1">
                <a:solidFill>
                  <a:srgbClr val="000000"/>
                </a:solidFill>
                <a:effectLst/>
              </a:rPr>
              <a:t>ocenené</a:t>
            </a:r>
            <a:r>
              <a:rPr lang="cs-CZ" b="0" i="0" dirty="0">
                <a:solidFill>
                  <a:srgbClr val="000000"/>
                </a:solidFill>
                <a:effectLst/>
              </a:rPr>
              <a:t> cenami </a:t>
            </a:r>
            <a:r>
              <a:rPr lang="cs-CZ" b="0" i="0" dirty="0" err="1">
                <a:solidFill>
                  <a:srgbClr val="000000"/>
                </a:solidFill>
                <a:effectLst/>
              </a:rPr>
              <a:t>bežne</a:t>
            </a:r>
            <a:r>
              <a:rPr lang="cs-CZ" b="0" i="0" dirty="0">
                <a:solidFill>
                  <a:srgbClr val="000000"/>
                </a:solidFill>
                <a:effectLst/>
              </a:rPr>
              <a:t> používanými v </a:t>
            </a:r>
            <a:r>
              <a:rPr lang="cs-CZ" b="0" i="0" dirty="0" err="1">
                <a:solidFill>
                  <a:srgbClr val="000000"/>
                </a:solidFill>
                <a:effectLst/>
              </a:rPr>
              <a:t>mieste</a:t>
            </a:r>
            <a:r>
              <a:rPr lang="cs-CZ" b="0" i="0" dirty="0">
                <a:solidFill>
                  <a:srgbClr val="000000"/>
                </a:solidFill>
                <a:effectLst/>
              </a:rPr>
              <a:t> a v čase </a:t>
            </a:r>
            <a:r>
              <a:rPr lang="cs-CZ" b="0" i="0" dirty="0" err="1">
                <a:solidFill>
                  <a:srgbClr val="000000"/>
                </a:solidFill>
                <a:effectLst/>
              </a:rPr>
              <a:t>plnenia</a:t>
            </a:r>
            <a:r>
              <a:rPr lang="cs-CZ" b="0" i="0" dirty="0">
                <a:solidFill>
                  <a:srgbClr val="000000"/>
                </a:solidFill>
                <a:effectLst/>
              </a:rPr>
              <a:t> </a:t>
            </a:r>
            <a:r>
              <a:rPr lang="cs-CZ" b="0" i="0" dirty="0" err="1">
                <a:solidFill>
                  <a:srgbClr val="000000"/>
                </a:solidFill>
                <a:effectLst/>
              </a:rPr>
              <a:t>alebo</a:t>
            </a:r>
            <a:r>
              <a:rPr lang="cs-CZ" b="0" i="0" dirty="0">
                <a:solidFill>
                  <a:srgbClr val="000000"/>
                </a:solidFill>
                <a:effectLst/>
              </a:rPr>
              <a:t> </a:t>
            </a:r>
            <a:r>
              <a:rPr lang="cs-CZ" b="0" i="0" dirty="0" err="1">
                <a:solidFill>
                  <a:srgbClr val="000000"/>
                </a:solidFill>
                <a:effectLst/>
              </a:rPr>
              <a:t>spotreby</a:t>
            </a:r>
            <a:r>
              <a:rPr lang="cs-CZ" b="0" i="0" dirty="0">
                <a:solidFill>
                  <a:srgbClr val="000000"/>
                </a:solidFill>
                <a:effectLst/>
              </a:rPr>
              <a:t>, a to </a:t>
            </a:r>
            <a:r>
              <a:rPr lang="cs-CZ" b="0" i="0" dirty="0" err="1">
                <a:solidFill>
                  <a:srgbClr val="000000"/>
                </a:solidFill>
                <a:effectLst/>
              </a:rPr>
              <a:t>podľa</a:t>
            </a:r>
            <a:r>
              <a:rPr lang="cs-CZ" b="0" i="0" dirty="0">
                <a:solidFill>
                  <a:srgbClr val="000000"/>
                </a:solidFill>
                <a:effectLst/>
              </a:rPr>
              <a:t> druhu, kvality, </a:t>
            </a:r>
            <a:r>
              <a:rPr lang="cs-CZ" b="0" i="0" dirty="0" err="1">
                <a:solidFill>
                  <a:srgbClr val="000000"/>
                </a:solidFill>
                <a:effectLst/>
              </a:rPr>
              <a:t>prípadne</a:t>
            </a:r>
            <a:r>
              <a:rPr lang="cs-CZ" b="0" i="0" dirty="0">
                <a:solidFill>
                  <a:srgbClr val="000000"/>
                </a:solidFill>
                <a:effectLst/>
              </a:rPr>
              <a:t> </a:t>
            </a:r>
            <a:r>
              <a:rPr lang="cs-CZ" b="0" i="0" dirty="0" err="1">
                <a:solidFill>
                  <a:srgbClr val="000000"/>
                </a:solidFill>
                <a:effectLst/>
              </a:rPr>
              <a:t>miery</a:t>
            </a:r>
            <a:r>
              <a:rPr lang="cs-CZ" b="0" i="0" dirty="0">
                <a:solidFill>
                  <a:srgbClr val="000000"/>
                </a:solidFill>
                <a:effectLst/>
              </a:rPr>
              <a:t> </a:t>
            </a:r>
            <a:r>
              <a:rPr lang="cs-CZ" b="0" i="0" dirty="0" err="1">
                <a:solidFill>
                  <a:srgbClr val="000000"/>
                </a:solidFill>
                <a:effectLst/>
              </a:rPr>
              <a:t>opotrebenia</a:t>
            </a:r>
            <a:r>
              <a:rPr lang="cs-CZ" b="0" i="0" dirty="0">
                <a:solidFill>
                  <a:srgbClr val="000000"/>
                </a:solidFill>
                <a:effectLst/>
              </a:rPr>
              <a:t> </a:t>
            </a:r>
            <a:r>
              <a:rPr lang="cs-CZ" b="0" i="0" dirty="0" err="1">
                <a:solidFill>
                  <a:srgbClr val="000000"/>
                </a:solidFill>
                <a:effectLst/>
              </a:rPr>
              <a:t>predmetného</a:t>
            </a:r>
            <a:r>
              <a:rPr lang="cs-CZ" b="0" i="0" dirty="0">
                <a:solidFill>
                  <a:srgbClr val="000000"/>
                </a:solidFill>
                <a:effectLst/>
              </a:rPr>
              <a:t> </a:t>
            </a:r>
            <a:r>
              <a:rPr lang="cs-CZ" b="0" i="0" dirty="0" err="1">
                <a:solidFill>
                  <a:srgbClr val="000000"/>
                </a:solidFill>
                <a:effectLst/>
              </a:rPr>
              <a:t>plnenia</a:t>
            </a:r>
            <a:r>
              <a:rPr lang="cs-CZ" b="0" i="0" dirty="0">
                <a:solidFill>
                  <a:srgbClr val="000000"/>
                </a:solidFill>
                <a:effectLst/>
              </a:rPr>
              <a:t>, </a:t>
            </a:r>
            <a:r>
              <a:rPr lang="cs-CZ" b="0" i="0" dirty="0" err="1">
                <a:solidFill>
                  <a:srgbClr val="000000"/>
                </a:solidFill>
                <a:effectLst/>
              </a:rPr>
              <a:t>ak</a:t>
            </a:r>
            <a:r>
              <a:rPr lang="cs-CZ" b="0" i="0" dirty="0">
                <a:solidFill>
                  <a:srgbClr val="000000"/>
                </a:solidFill>
                <a:effectLst/>
              </a:rPr>
              <a:t> tento zákon neustanovuje </a:t>
            </a:r>
            <a:r>
              <a:rPr lang="cs-CZ" b="0" i="0" dirty="0" err="1">
                <a:solidFill>
                  <a:srgbClr val="000000"/>
                </a:solidFill>
                <a:effectLst/>
              </a:rPr>
              <a:t>inak</a:t>
            </a:r>
            <a:r>
              <a:rPr lang="cs-CZ" b="0" i="0" dirty="0">
                <a:solidFill>
                  <a:srgbClr val="000000"/>
                </a:solidFill>
                <a:effectLst/>
              </a:rPr>
              <a:t>; za </a:t>
            </a:r>
            <a:r>
              <a:rPr lang="cs-CZ" b="0" i="0" dirty="0" err="1">
                <a:solidFill>
                  <a:srgbClr val="000000"/>
                </a:solidFill>
                <a:effectLst/>
              </a:rPr>
              <a:t>nepeňažné</a:t>
            </a:r>
            <a:r>
              <a:rPr lang="cs-CZ" b="0" i="0" dirty="0">
                <a:solidFill>
                  <a:srgbClr val="000000"/>
                </a:solidFill>
                <a:effectLst/>
              </a:rPr>
              <a:t> </a:t>
            </a:r>
            <a:r>
              <a:rPr lang="cs-CZ" b="0" i="0" dirty="0" err="1">
                <a:solidFill>
                  <a:srgbClr val="000000"/>
                </a:solidFill>
                <a:effectLst/>
              </a:rPr>
              <a:t>plnenie</a:t>
            </a:r>
            <a:r>
              <a:rPr lang="cs-CZ" b="0" i="0" dirty="0">
                <a:solidFill>
                  <a:srgbClr val="000000"/>
                </a:solidFill>
                <a:effectLst/>
              </a:rPr>
              <a:t> </a:t>
            </a:r>
            <a:r>
              <a:rPr lang="cs-CZ" b="0" i="0" dirty="0" err="1">
                <a:solidFill>
                  <a:srgbClr val="000000"/>
                </a:solidFill>
                <a:effectLst/>
              </a:rPr>
              <a:t>fyzickej</a:t>
            </a:r>
            <a:r>
              <a:rPr lang="cs-CZ" b="0" i="0" dirty="0">
                <a:solidFill>
                  <a:srgbClr val="000000"/>
                </a:solidFill>
                <a:effectLst/>
              </a:rPr>
              <a:t> osoby, </a:t>
            </a:r>
            <a:r>
              <a:rPr lang="cs-CZ" b="0" i="0" dirty="0" err="1">
                <a:solidFill>
                  <a:srgbClr val="000000"/>
                </a:solidFill>
                <a:effectLst/>
              </a:rPr>
              <a:t>ktorá</a:t>
            </a:r>
            <a:r>
              <a:rPr lang="cs-CZ" b="0" i="0" dirty="0">
                <a:solidFill>
                  <a:srgbClr val="000000"/>
                </a:solidFill>
                <a:effectLst/>
              </a:rPr>
              <a:t> účtuje v </a:t>
            </a:r>
            <a:r>
              <a:rPr lang="cs-CZ" b="0" i="0" dirty="0" err="1">
                <a:solidFill>
                  <a:srgbClr val="000000"/>
                </a:solidFill>
                <a:effectLst/>
              </a:rPr>
              <a:t>sústave</a:t>
            </a:r>
            <a:r>
              <a:rPr lang="cs-CZ" b="0" i="0" dirty="0">
                <a:solidFill>
                  <a:srgbClr val="000000"/>
                </a:solidFill>
                <a:effectLst/>
              </a:rPr>
              <a:t> jednoduchého </a:t>
            </a:r>
            <a:r>
              <a:rPr lang="cs-CZ" b="0" i="0" dirty="0" err="1">
                <a:solidFill>
                  <a:srgbClr val="000000"/>
                </a:solidFill>
                <a:effectLst/>
              </a:rPr>
              <a:t>účtovníctva</a:t>
            </a:r>
            <a:r>
              <a:rPr lang="cs-CZ" b="0" i="0" dirty="0">
                <a:solidFill>
                  <a:srgbClr val="000000"/>
                </a:solidFill>
                <a:effectLst/>
              </a:rPr>
              <a:t> </a:t>
            </a:r>
            <a:r>
              <a:rPr lang="cs-CZ" b="0" i="0" dirty="0" err="1">
                <a:solidFill>
                  <a:srgbClr val="000000"/>
                </a:solidFill>
                <a:effectLst/>
              </a:rPr>
              <a:t>alebo</a:t>
            </a:r>
            <a:r>
              <a:rPr lang="cs-CZ" b="0" i="0" dirty="0">
                <a:solidFill>
                  <a:srgbClr val="000000"/>
                </a:solidFill>
                <a:effectLst/>
              </a:rPr>
              <a:t> </a:t>
            </a:r>
            <a:r>
              <a:rPr lang="cs-CZ" b="0" i="0" dirty="0" err="1">
                <a:solidFill>
                  <a:srgbClr val="000000"/>
                </a:solidFill>
                <a:effectLst/>
              </a:rPr>
              <a:t>vedie</a:t>
            </a:r>
            <a:r>
              <a:rPr lang="cs-CZ" b="0" i="0" dirty="0">
                <a:solidFill>
                  <a:srgbClr val="000000"/>
                </a:solidFill>
                <a:effectLst/>
              </a:rPr>
              <a:t> </a:t>
            </a:r>
            <a:r>
              <a:rPr lang="cs-CZ" b="0" i="0" dirty="0" err="1">
                <a:solidFill>
                  <a:srgbClr val="000000"/>
                </a:solidFill>
                <a:effectLst/>
              </a:rPr>
              <a:t>evidenciu</a:t>
            </a:r>
            <a:r>
              <a:rPr lang="cs-CZ" b="0" i="0" dirty="0">
                <a:solidFill>
                  <a:srgbClr val="000000"/>
                </a:solidFill>
                <a:effectLst/>
              </a:rPr>
              <a:t> </a:t>
            </a:r>
            <a:r>
              <a:rPr lang="cs-CZ" b="0" i="0" dirty="0" err="1">
                <a:solidFill>
                  <a:srgbClr val="000000"/>
                </a:solidFill>
                <a:effectLst/>
              </a:rPr>
              <a:t>podľa</a:t>
            </a:r>
            <a:r>
              <a:rPr lang="cs-CZ" b="0" i="0" dirty="0">
                <a:solidFill>
                  <a:srgbClr val="000000"/>
                </a:solidFill>
                <a:effectLst/>
              </a:rPr>
              <a:t> § 6 </a:t>
            </a:r>
            <a:r>
              <a:rPr lang="cs-CZ" b="0" i="0" dirty="0" err="1">
                <a:solidFill>
                  <a:srgbClr val="000000"/>
                </a:solidFill>
                <a:effectLst/>
              </a:rPr>
              <a:t>ods</a:t>
            </a:r>
            <a:r>
              <a:rPr lang="cs-CZ" b="0" i="0" dirty="0">
                <a:solidFill>
                  <a:srgbClr val="000000"/>
                </a:solidFill>
                <a:effectLst/>
              </a:rPr>
              <a:t>. 10 </a:t>
            </a:r>
            <a:r>
              <a:rPr lang="cs-CZ" b="0" i="0" dirty="0" err="1">
                <a:solidFill>
                  <a:srgbClr val="000000"/>
                </a:solidFill>
                <a:effectLst/>
              </a:rPr>
              <a:t>alebo</a:t>
            </a:r>
            <a:r>
              <a:rPr lang="cs-CZ" b="0" i="0" dirty="0">
                <a:solidFill>
                  <a:srgbClr val="000000"/>
                </a:solidFill>
                <a:effectLst/>
              </a:rPr>
              <a:t> 11, </a:t>
            </a:r>
            <a:r>
              <a:rPr lang="cs-CZ" b="0" i="0" dirty="0" err="1">
                <a:solidFill>
                  <a:srgbClr val="000000"/>
                </a:solidFill>
                <a:effectLst/>
              </a:rPr>
              <a:t>sa</a:t>
            </a:r>
            <a:r>
              <a:rPr lang="cs-CZ" b="0" i="0" dirty="0">
                <a:solidFill>
                  <a:srgbClr val="000000"/>
                </a:solidFill>
                <a:effectLst/>
              </a:rPr>
              <a:t> považuje aj </a:t>
            </a:r>
            <a:r>
              <a:rPr lang="cs-CZ" b="0" i="0" dirty="0" err="1">
                <a:solidFill>
                  <a:srgbClr val="000000"/>
                </a:solidFill>
                <a:effectLst/>
              </a:rPr>
              <a:t>prijatie</a:t>
            </a:r>
            <a:r>
              <a:rPr lang="cs-CZ" b="0" i="0" dirty="0">
                <a:solidFill>
                  <a:srgbClr val="000000"/>
                </a:solidFill>
                <a:effectLst/>
              </a:rPr>
              <a:t> </a:t>
            </a:r>
            <a:r>
              <a:rPr lang="cs-CZ" b="0" i="0" dirty="0" err="1">
                <a:solidFill>
                  <a:srgbClr val="000000"/>
                </a:solidFill>
                <a:effectLst/>
              </a:rPr>
              <a:t>zmenky</a:t>
            </a:r>
            <a:r>
              <a:rPr lang="cs-CZ" b="0" i="0" dirty="0">
                <a:solidFill>
                  <a:srgbClr val="000000"/>
                </a:solidFill>
                <a:effectLst/>
              </a:rPr>
              <a:t> </a:t>
            </a:r>
            <a:r>
              <a:rPr lang="cs-CZ" b="0" i="0" dirty="0" err="1">
                <a:solidFill>
                  <a:srgbClr val="000000"/>
                </a:solidFill>
                <a:effectLst/>
              </a:rPr>
              <a:t>ako</a:t>
            </a:r>
            <a:r>
              <a:rPr lang="cs-CZ" b="0" i="0" dirty="0">
                <a:solidFill>
                  <a:srgbClr val="000000"/>
                </a:solidFill>
                <a:effectLst/>
              </a:rPr>
              <a:t> </a:t>
            </a:r>
            <a:r>
              <a:rPr lang="cs-CZ" b="0" i="0" dirty="0" err="1">
                <a:solidFill>
                  <a:srgbClr val="000000"/>
                </a:solidFill>
                <a:effectLst/>
              </a:rPr>
              <a:t>platobného</a:t>
            </a:r>
            <a:r>
              <a:rPr lang="cs-CZ" b="0" i="0" dirty="0">
                <a:solidFill>
                  <a:srgbClr val="000000"/>
                </a:solidFill>
                <a:effectLst/>
              </a:rPr>
              <a:t> </a:t>
            </a:r>
            <a:r>
              <a:rPr lang="cs-CZ" b="0" i="0" dirty="0" err="1">
                <a:solidFill>
                  <a:srgbClr val="000000"/>
                </a:solidFill>
                <a:effectLst/>
              </a:rPr>
              <a:t>prostriedku</a:t>
            </a:r>
            <a:r>
              <a:rPr lang="cs-CZ" b="0" i="0" dirty="0">
                <a:solidFill>
                  <a:srgbClr val="000000"/>
                </a:solidFill>
                <a:effectLst/>
              </a:rPr>
              <a:t>, </a:t>
            </a:r>
            <a:r>
              <a:rPr lang="cs-CZ" b="0" i="0" dirty="0" err="1">
                <a:solidFill>
                  <a:srgbClr val="000000"/>
                </a:solidFill>
                <a:effectLst/>
              </a:rPr>
              <a:t>ktorou</a:t>
            </a:r>
            <a:r>
              <a:rPr lang="cs-CZ" b="0" i="0" dirty="0">
                <a:solidFill>
                  <a:srgbClr val="000000"/>
                </a:solidFill>
                <a:effectLst/>
              </a:rPr>
              <a:t> </a:t>
            </a:r>
            <a:r>
              <a:rPr lang="cs-CZ" b="0" i="0" dirty="0" err="1">
                <a:solidFill>
                  <a:srgbClr val="000000"/>
                </a:solidFill>
                <a:effectLst/>
              </a:rPr>
              <a:t>dlžník</a:t>
            </a:r>
            <a:r>
              <a:rPr lang="cs-CZ" b="0" i="0" dirty="0">
                <a:solidFill>
                  <a:srgbClr val="000000"/>
                </a:solidFill>
                <a:effectLst/>
              </a:rPr>
              <a:t> uhradil </a:t>
            </a:r>
            <a:r>
              <a:rPr lang="cs-CZ" b="0" i="0" dirty="0" err="1">
                <a:solidFill>
                  <a:srgbClr val="000000"/>
                </a:solidFill>
                <a:effectLst/>
              </a:rPr>
              <a:t>pohľadávku</a:t>
            </a:r>
            <a:r>
              <a:rPr lang="cs-CZ" b="0" i="0" dirty="0">
                <a:solidFill>
                  <a:srgbClr val="000000"/>
                </a:solidFill>
                <a:effectLst/>
              </a:rPr>
              <a:t> </a:t>
            </a:r>
            <a:r>
              <a:rPr lang="cs-CZ" b="0" i="0" dirty="0" err="1">
                <a:solidFill>
                  <a:srgbClr val="000000"/>
                </a:solidFill>
                <a:effectLst/>
              </a:rPr>
              <a:t>veriteľovi</a:t>
            </a:r>
            <a:r>
              <a:rPr lang="cs-CZ" b="0" i="0" dirty="0">
                <a:solidFill>
                  <a:srgbClr val="000000"/>
                </a:solidFill>
                <a:effectLst/>
              </a:rPr>
              <a:t>, </a:t>
            </a:r>
            <a:r>
              <a:rPr lang="cs-CZ" b="0" i="0" dirty="0" err="1">
                <a:solidFill>
                  <a:srgbClr val="000000"/>
                </a:solidFill>
                <a:effectLst/>
              </a:rPr>
              <a:t>ktorý</a:t>
            </a:r>
            <a:r>
              <a:rPr lang="cs-CZ" b="0" i="0" dirty="0">
                <a:solidFill>
                  <a:srgbClr val="000000"/>
                </a:solidFill>
                <a:effectLst/>
              </a:rPr>
              <a:t> je fyzickou osobou,</a:t>
            </a:r>
          </a:p>
          <a:p>
            <a:endParaRPr lang="cs-CZ" dirty="0"/>
          </a:p>
        </p:txBody>
      </p:sp>
      <p:sp>
        <p:nvSpPr>
          <p:cNvPr id="4" name="Zástupný symbol pro číslo snímku 3">
            <a:extLst>
              <a:ext uri="{FF2B5EF4-FFF2-40B4-BE49-F238E27FC236}">
                <a16:creationId xmlns:a16="http://schemas.microsoft.com/office/drawing/2014/main" id="{B55C8BA2-C53E-4D8A-AA3D-5C9C60DF867F}"/>
              </a:ext>
            </a:extLst>
          </p:cNvPr>
          <p:cNvSpPr>
            <a:spLocks noGrp="1"/>
          </p:cNvSpPr>
          <p:nvPr>
            <p:ph type="sldNum" sz="quarter" idx="12"/>
          </p:nvPr>
        </p:nvSpPr>
        <p:spPr/>
        <p:txBody>
          <a:bodyPr/>
          <a:lstStyle/>
          <a:p>
            <a:fld id="{55198495-D922-4C84-9C05-B0CB6B9CE971}" type="slidenum">
              <a:rPr lang="cs-CZ" smtClean="0"/>
              <a:t>9</a:t>
            </a:fld>
            <a:endParaRPr lang="cs-CZ"/>
          </a:p>
        </p:txBody>
      </p:sp>
    </p:spTree>
    <p:extLst>
      <p:ext uri="{BB962C8B-B14F-4D97-AF65-F5344CB8AC3E}">
        <p14:creationId xmlns:p14="http://schemas.microsoft.com/office/powerpoint/2010/main" val="2169987497"/>
      </p:ext>
    </p:extLst>
  </p:cSld>
  <p:clrMapOvr>
    <a:masterClrMapping/>
  </p:clrMapOvr>
</p:sld>
</file>

<file path=ppt/theme/theme1.xml><?xml version="1.0" encoding="utf-8"?>
<a:theme xmlns:a="http://schemas.openxmlformats.org/drawingml/2006/main" name="Motiv Office">
  <a:themeElements>
    <a:clrScheme name="Vlastní 1">
      <a:dk1>
        <a:sysClr val="windowText" lastClr="000000"/>
      </a:dk1>
      <a:lt1>
        <a:sysClr val="window" lastClr="FFFFFF"/>
      </a:lt1>
      <a:dk2>
        <a:srgbClr val="505046"/>
      </a:dk2>
      <a:lt2>
        <a:srgbClr val="EEECE1"/>
      </a:lt2>
      <a:accent1>
        <a:srgbClr val="D22D40"/>
      </a:accent1>
      <a:accent2>
        <a:srgbClr val="D22D40"/>
      </a:accent2>
      <a:accent3>
        <a:srgbClr val="B64926"/>
      </a:accent3>
      <a:accent4>
        <a:srgbClr val="FF8427"/>
      </a:accent4>
      <a:accent5>
        <a:srgbClr val="CC9900"/>
      </a:accent5>
      <a:accent6>
        <a:srgbClr val="FFD147"/>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C82E3570-8F0D-45E8-BF56-D546C17BDEAA}" vid="{9F40CBD5-BE48-4A93-969A-978FC482E66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4432</Words>
  <Application>Microsoft Office PowerPoint</Application>
  <PresentationFormat>Širokoúhlá obrazovka</PresentationFormat>
  <Paragraphs>301</Paragraphs>
  <Slides>41</Slides>
  <Notes>20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Arial</vt:lpstr>
      <vt:lpstr>Calibri</vt:lpstr>
      <vt:lpstr>Gill Sans MT</vt:lpstr>
      <vt:lpstr>Times New Roman</vt:lpstr>
      <vt:lpstr>Motiv Office</vt:lpstr>
      <vt:lpstr>Příjem jako předmět daní z příjmů</vt:lpstr>
      <vt:lpstr>Osnova</vt:lpstr>
      <vt:lpstr>1. Konstrukční prvky daní</vt:lpstr>
      <vt:lpstr>A. Základní konstrukční prvky daní</vt:lpstr>
      <vt:lpstr>2. Předmět daně a daňový řád</vt:lpstr>
      <vt:lpstr>3. Právní úprava předmětu daně</vt:lpstr>
      <vt:lpstr>A. Předmět české DPFO</vt:lpstr>
      <vt:lpstr>B. Předmět české DPPO</vt:lpstr>
      <vt:lpstr>C. Předmět slovenských daní z příjmů</vt:lpstr>
      <vt:lpstr>D. Předmět německé daně z příjmů</vt:lpstr>
      <vt:lpstr>E. Předmět polské DPFO</vt:lpstr>
      <vt:lpstr>F. Předmět polské DPPO</vt:lpstr>
      <vt:lpstr>G. Předmět americké daně z příjmů</vt:lpstr>
      <vt:lpstr>4. Příjem</vt:lpstr>
      <vt:lpstr>A. Obecný význam slova</vt:lpstr>
      <vt:lpstr>Prezentace aplikace PowerPoint</vt:lpstr>
      <vt:lpstr>B. Teorie příjmů</vt:lpstr>
      <vt:lpstr>C. Rozsudek „technické zhodnocení provedené nájemcem“</vt:lpstr>
      <vt:lpstr>D. Příjem jako zvýšení majetku</vt:lpstr>
      <vt:lpstr>E. Druhy příjmů</vt:lpstr>
      <vt:lpstr>F. Příklad A – prodej automobilu </vt:lpstr>
      <vt:lpstr>F. Příklad B – darování automobilu</vt:lpstr>
      <vt:lpstr>F. Příklad C – směna automobilů</vt:lpstr>
      <vt:lpstr>5. Příjem x výnos</vt:lpstr>
      <vt:lpstr>A. Znění § 23 odst. 2 ZDP</vt:lpstr>
      <vt:lpstr>B. Rozsudek „kursové rozdíly“</vt:lpstr>
      <vt:lpstr>B. Rozsudek „kursové rozdíly“</vt:lpstr>
      <vt:lpstr>B. Rozsudek „kursové rozdíly“</vt:lpstr>
      <vt:lpstr>C. Znění § 23 odst. 1 ZDP</vt:lpstr>
      <vt:lpstr>D. Znění § 21h ZDP</vt:lpstr>
      <vt:lpstr>E. Znění § 23i aneb „daňová ruleta“</vt:lpstr>
      <vt:lpstr>6. Zdanění nelegálních příjmů </vt:lpstr>
      <vt:lpstr>A. Vymezení nelegálních příjmů</vt:lpstr>
      <vt:lpstr>B. Rozsudek „Hana V. - prodej léků“</vt:lpstr>
      <vt:lpstr>C. Rozsudek „J. K. – exekuce na daň z trestné činnosti“</vt:lpstr>
      <vt:lpstr>D. Rozsudek „J. K. – příjmy z prostituce“</vt:lpstr>
      <vt:lpstr>D. Rozsudek „J. K. – příjmy z prostituce“</vt:lpstr>
      <vt:lpstr>D. Rozsudek „J. K. – příjmy z prostituce“</vt:lpstr>
      <vt:lpstr>7. Předmět daně de lege ferenda?</vt:lpstr>
      <vt:lpstr>4. De lege ferenda?</vt:lpstr>
      <vt:lpstr>Platit daně je čest, ne trest!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Radim Boháč</dc:creator>
  <cp:lastModifiedBy>Radim Boháč</cp:lastModifiedBy>
  <cp:revision>58</cp:revision>
  <dcterms:created xsi:type="dcterms:W3CDTF">2019-09-25T20:27:52Z</dcterms:created>
  <dcterms:modified xsi:type="dcterms:W3CDTF">2024-10-04T07:38:37Z</dcterms:modified>
</cp:coreProperties>
</file>