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518" r:id="rId4"/>
    <p:sldId id="459" r:id="rId5"/>
    <p:sldId id="522" r:id="rId6"/>
    <p:sldId id="523" r:id="rId7"/>
    <p:sldId id="541" r:id="rId8"/>
    <p:sldId id="525" r:id="rId9"/>
    <p:sldId id="526" r:id="rId10"/>
    <p:sldId id="527" r:id="rId11"/>
    <p:sldId id="542" r:id="rId12"/>
    <p:sldId id="529" r:id="rId13"/>
    <p:sldId id="530" r:id="rId14"/>
    <p:sldId id="531" r:id="rId15"/>
    <p:sldId id="532" r:id="rId16"/>
    <p:sldId id="533" r:id="rId17"/>
    <p:sldId id="534" r:id="rId18"/>
    <p:sldId id="535" r:id="rId19"/>
    <p:sldId id="536" r:id="rId20"/>
    <p:sldId id="543" r:id="rId21"/>
    <p:sldId id="544" r:id="rId22"/>
    <p:sldId id="545" r:id="rId23"/>
    <p:sldId id="263" r:id="rId24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C3403F-FCC0-4426-BDAE-8F39A04B4642}" v="1" dt="2023-12-09T16:17:12.085"/>
    <p1510:client id="{E9264F50-7119-4691-8DDA-554ACADC0174}" v="14" dt="2023-12-09T15:02:22.277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4979A50F-31F9-4DDE-A111-430BB5A27142}"/>
    <pc:docChg chg="custSel modSld">
      <pc:chgData name="Radim Boháč" userId="e5098a9a-6a28-40ce-ac6e-47e9b8c9add8" providerId="ADAL" clId="{4979A50F-31F9-4DDE-A111-430BB5A27142}" dt="2021-12-04T12:52:57.729" v="226" actId="20577"/>
      <pc:docMkLst>
        <pc:docMk/>
      </pc:docMkLst>
      <pc:sldChg chg="modSp mod">
        <pc:chgData name="Radim Boháč" userId="e5098a9a-6a28-40ce-ac6e-47e9b8c9add8" providerId="ADAL" clId="{4979A50F-31F9-4DDE-A111-430BB5A27142}" dt="2021-12-04T11:13:02.482" v="1" actId="20577"/>
        <pc:sldMkLst>
          <pc:docMk/>
          <pc:sldMk cId="4086439368" sldId="256"/>
        </pc:sldMkLst>
        <pc:spChg chg="mod">
          <ac:chgData name="Radim Boháč" userId="e5098a9a-6a28-40ce-ac6e-47e9b8c9add8" providerId="ADAL" clId="{4979A50F-31F9-4DDE-A111-430BB5A27142}" dt="2021-12-04T11:13:02.482" v="1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4979A50F-31F9-4DDE-A111-430BB5A27142}" dt="2021-12-04T12:52:57.729" v="226" actId="20577"/>
        <pc:sldMkLst>
          <pc:docMk/>
          <pc:sldMk cId="297342884" sldId="263"/>
        </pc:sldMkLst>
        <pc:spChg chg="mod">
          <ac:chgData name="Radim Boháč" userId="e5098a9a-6a28-40ce-ac6e-47e9b8c9add8" providerId="ADAL" clId="{4979A50F-31F9-4DDE-A111-430BB5A27142}" dt="2021-12-04T12:52:57.729" v="226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modSp">
        <pc:chgData name="Radim Boháč" userId="e5098a9a-6a28-40ce-ac6e-47e9b8c9add8" providerId="ADAL" clId="{4979A50F-31F9-4DDE-A111-430BB5A27142}" dt="2021-12-04T11:34:23.424" v="5" actId="20577"/>
        <pc:sldMkLst>
          <pc:docMk/>
          <pc:sldMk cId="2618084663" sldId="518"/>
        </pc:sldMkLst>
        <pc:graphicFrameChg chg="mod">
          <ac:chgData name="Radim Boháč" userId="e5098a9a-6a28-40ce-ac6e-47e9b8c9add8" providerId="ADAL" clId="{4979A50F-31F9-4DDE-A111-430BB5A27142}" dt="2021-12-04T11:34:23.424" v="5" actId="20577"/>
          <ac:graphicFrameMkLst>
            <pc:docMk/>
            <pc:sldMk cId="2618084663" sldId="518"/>
            <ac:graphicFrameMk id="9" creationId="{EA776D31-DD56-4089-945D-CA33D34D1C4D}"/>
          </ac:graphicFrameMkLst>
        </pc:graphicFrameChg>
      </pc:sldChg>
      <pc:sldChg chg="modSp mod">
        <pc:chgData name="Radim Boháč" userId="e5098a9a-6a28-40ce-ac6e-47e9b8c9add8" providerId="ADAL" clId="{4979A50F-31F9-4DDE-A111-430BB5A27142}" dt="2021-12-04T11:45:17.729" v="10" actId="20577"/>
        <pc:sldMkLst>
          <pc:docMk/>
          <pc:sldMk cId="3957641565" sldId="522"/>
        </pc:sldMkLst>
        <pc:spChg chg="mod">
          <ac:chgData name="Radim Boháč" userId="e5098a9a-6a28-40ce-ac6e-47e9b8c9add8" providerId="ADAL" clId="{4979A50F-31F9-4DDE-A111-430BB5A27142}" dt="2021-12-04T11:45:17.729" v="10" actId="20577"/>
          <ac:spMkLst>
            <pc:docMk/>
            <pc:sldMk cId="3957641565" sldId="522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979A50F-31F9-4DDE-A111-430BB5A27142}" dt="2021-12-04T11:45:53.084" v="54"/>
        <pc:sldMkLst>
          <pc:docMk/>
          <pc:sldMk cId="2511142237" sldId="523"/>
        </pc:sldMkLst>
        <pc:spChg chg="mod">
          <ac:chgData name="Radim Boháč" userId="e5098a9a-6a28-40ce-ac6e-47e9b8c9add8" providerId="ADAL" clId="{4979A50F-31F9-4DDE-A111-430BB5A27142}" dt="2021-12-04T11:45:53.084" v="54"/>
          <ac:spMkLst>
            <pc:docMk/>
            <pc:sldMk cId="2511142237" sldId="523"/>
            <ac:spMk id="3" creationId="{FA8CC2E3-78C7-401D-8B6F-791D7C471981}"/>
          </ac:spMkLst>
        </pc:spChg>
      </pc:sldChg>
      <pc:sldChg chg="modSp">
        <pc:chgData name="Radim Boháč" userId="e5098a9a-6a28-40ce-ac6e-47e9b8c9add8" providerId="ADAL" clId="{4979A50F-31F9-4DDE-A111-430BB5A27142}" dt="2021-12-04T11:52:45.686" v="76" actId="113"/>
        <pc:sldMkLst>
          <pc:docMk/>
          <pc:sldMk cId="705783058" sldId="525"/>
        </pc:sldMkLst>
        <pc:graphicFrameChg chg="mod">
          <ac:chgData name="Radim Boháč" userId="e5098a9a-6a28-40ce-ac6e-47e9b8c9add8" providerId="ADAL" clId="{4979A50F-31F9-4DDE-A111-430BB5A27142}" dt="2021-12-04T11:52:45.686" v="76" actId="113"/>
          <ac:graphicFrameMkLst>
            <pc:docMk/>
            <pc:sldMk cId="705783058" sldId="525"/>
            <ac:graphicFrameMk id="5" creationId="{507B8B40-CE7B-4E1F-8AF8-7F021413FC43}"/>
          </ac:graphicFrameMkLst>
        </pc:graphicFrameChg>
      </pc:sldChg>
      <pc:sldChg chg="modSp mod">
        <pc:chgData name="Radim Boháč" userId="e5098a9a-6a28-40ce-ac6e-47e9b8c9add8" providerId="ADAL" clId="{4979A50F-31F9-4DDE-A111-430BB5A27142}" dt="2021-12-04T11:58:41.704" v="88" actId="6549"/>
        <pc:sldMkLst>
          <pc:docMk/>
          <pc:sldMk cId="444748593" sldId="526"/>
        </pc:sldMkLst>
        <pc:spChg chg="mod">
          <ac:chgData name="Radim Boháč" userId="e5098a9a-6a28-40ce-ac6e-47e9b8c9add8" providerId="ADAL" clId="{4979A50F-31F9-4DDE-A111-430BB5A27142}" dt="2021-12-04T11:58:41.704" v="88" actId="6549"/>
          <ac:spMkLst>
            <pc:docMk/>
            <pc:sldMk cId="444748593" sldId="526"/>
            <ac:spMk id="6" creationId="{A522ED38-4C08-4DCA-9E6C-0CC8DA5E8E0B}"/>
          </ac:spMkLst>
        </pc:spChg>
        <pc:graphicFrameChg chg="mod">
          <ac:chgData name="Radim Boháč" userId="e5098a9a-6a28-40ce-ac6e-47e9b8c9add8" providerId="ADAL" clId="{4979A50F-31F9-4DDE-A111-430BB5A27142}" dt="2021-12-04T11:58:33.007" v="82" actId="20577"/>
          <ac:graphicFrameMkLst>
            <pc:docMk/>
            <pc:sldMk cId="444748593" sldId="526"/>
            <ac:graphicFrameMk id="5" creationId="{A8CE94B0-6416-479A-B748-45C7011EA1C3}"/>
          </ac:graphicFrameMkLst>
        </pc:graphicFrameChg>
      </pc:sldChg>
      <pc:sldChg chg="modSp mod">
        <pc:chgData name="Radim Boháč" userId="e5098a9a-6a28-40ce-ac6e-47e9b8c9add8" providerId="ADAL" clId="{4979A50F-31F9-4DDE-A111-430BB5A27142}" dt="2021-12-04T11:58:52.316" v="92" actId="113"/>
        <pc:sldMkLst>
          <pc:docMk/>
          <pc:sldMk cId="3947222610" sldId="527"/>
        </pc:sldMkLst>
        <pc:spChg chg="mod">
          <ac:chgData name="Radim Boháč" userId="e5098a9a-6a28-40ce-ac6e-47e9b8c9add8" providerId="ADAL" clId="{4979A50F-31F9-4DDE-A111-430BB5A27142}" dt="2021-12-04T11:58:52.316" v="92" actId="113"/>
          <ac:spMkLst>
            <pc:docMk/>
            <pc:sldMk cId="3947222610" sldId="527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979A50F-31F9-4DDE-A111-430BB5A27142}" dt="2021-12-04T12:32:41.895" v="97" actId="20577"/>
        <pc:sldMkLst>
          <pc:docMk/>
          <pc:sldMk cId="1069066239" sldId="529"/>
        </pc:sldMkLst>
        <pc:spChg chg="mod">
          <ac:chgData name="Radim Boháč" userId="e5098a9a-6a28-40ce-ac6e-47e9b8c9add8" providerId="ADAL" clId="{4979A50F-31F9-4DDE-A111-430BB5A27142}" dt="2021-12-04T12:32:41.895" v="97" actId="20577"/>
          <ac:spMkLst>
            <pc:docMk/>
            <pc:sldMk cId="1069066239" sldId="529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979A50F-31F9-4DDE-A111-430BB5A27142}" dt="2021-12-04T12:35:02.599" v="135" actId="20577"/>
        <pc:sldMkLst>
          <pc:docMk/>
          <pc:sldMk cId="43071088" sldId="530"/>
        </pc:sldMkLst>
        <pc:spChg chg="mod">
          <ac:chgData name="Radim Boháč" userId="e5098a9a-6a28-40ce-ac6e-47e9b8c9add8" providerId="ADAL" clId="{4979A50F-31F9-4DDE-A111-430BB5A27142}" dt="2021-12-04T12:35:02.599" v="135" actId="20577"/>
          <ac:spMkLst>
            <pc:docMk/>
            <pc:sldMk cId="43071088" sldId="530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979A50F-31F9-4DDE-A111-430BB5A27142}" dt="2021-12-04T12:38:53.737" v="155" actId="20577"/>
        <pc:sldMkLst>
          <pc:docMk/>
          <pc:sldMk cId="248652598" sldId="531"/>
        </pc:sldMkLst>
        <pc:spChg chg="mod">
          <ac:chgData name="Radim Boháč" userId="e5098a9a-6a28-40ce-ac6e-47e9b8c9add8" providerId="ADAL" clId="{4979A50F-31F9-4DDE-A111-430BB5A27142}" dt="2021-12-04T12:38:53.737" v="155" actId="20577"/>
          <ac:spMkLst>
            <pc:docMk/>
            <pc:sldMk cId="248652598" sldId="531"/>
            <ac:spMk id="3" creationId="{FA8CC2E3-78C7-401D-8B6F-791D7C471981}"/>
          </ac:spMkLst>
        </pc:spChg>
      </pc:sldChg>
      <pc:sldChg chg="modSp">
        <pc:chgData name="Radim Boháč" userId="e5098a9a-6a28-40ce-ac6e-47e9b8c9add8" providerId="ADAL" clId="{4979A50F-31F9-4DDE-A111-430BB5A27142}" dt="2021-12-04T12:39:33.153" v="169" actId="20577"/>
        <pc:sldMkLst>
          <pc:docMk/>
          <pc:sldMk cId="900423341" sldId="532"/>
        </pc:sldMkLst>
        <pc:graphicFrameChg chg="mod">
          <ac:chgData name="Radim Boháč" userId="e5098a9a-6a28-40ce-ac6e-47e9b8c9add8" providerId="ADAL" clId="{4979A50F-31F9-4DDE-A111-430BB5A27142}" dt="2021-12-04T12:39:33.153" v="169" actId="20577"/>
          <ac:graphicFrameMkLst>
            <pc:docMk/>
            <pc:sldMk cId="900423341" sldId="532"/>
            <ac:graphicFrameMk id="5" creationId="{8A3A9F7F-ADDC-4648-BA36-FFDC3F433248}"/>
          </ac:graphicFrameMkLst>
        </pc:graphicFrameChg>
      </pc:sldChg>
      <pc:sldChg chg="modSp mod">
        <pc:chgData name="Radim Boháč" userId="e5098a9a-6a28-40ce-ac6e-47e9b8c9add8" providerId="ADAL" clId="{4979A50F-31F9-4DDE-A111-430BB5A27142}" dt="2021-12-04T12:41:46.846" v="187"/>
        <pc:sldMkLst>
          <pc:docMk/>
          <pc:sldMk cId="4050486656" sldId="533"/>
        </pc:sldMkLst>
        <pc:spChg chg="mod">
          <ac:chgData name="Radim Boháč" userId="e5098a9a-6a28-40ce-ac6e-47e9b8c9add8" providerId="ADAL" clId="{4979A50F-31F9-4DDE-A111-430BB5A27142}" dt="2021-12-04T12:41:46.846" v="187"/>
          <ac:spMkLst>
            <pc:docMk/>
            <pc:sldMk cId="4050486656" sldId="533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979A50F-31F9-4DDE-A111-430BB5A27142}" dt="2021-12-04T12:45:28.656" v="191"/>
        <pc:sldMkLst>
          <pc:docMk/>
          <pc:sldMk cId="1059176640" sldId="534"/>
        </pc:sldMkLst>
        <pc:spChg chg="mod">
          <ac:chgData name="Radim Boháč" userId="e5098a9a-6a28-40ce-ac6e-47e9b8c9add8" providerId="ADAL" clId="{4979A50F-31F9-4DDE-A111-430BB5A27142}" dt="2021-12-04T12:45:28.656" v="191"/>
          <ac:spMkLst>
            <pc:docMk/>
            <pc:sldMk cId="1059176640" sldId="534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979A50F-31F9-4DDE-A111-430BB5A27142}" dt="2021-12-04T12:47:38.676" v="207" actId="114"/>
        <pc:sldMkLst>
          <pc:docMk/>
          <pc:sldMk cId="1131086421" sldId="535"/>
        </pc:sldMkLst>
        <pc:spChg chg="mod">
          <ac:chgData name="Radim Boháč" userId="e5098a9a-6a28-40ce-ac6e-47e9b8c9add8" providerId="ADAL" clId="{4979A50F-31F9-4DDE-A111-430BB5A27142}" dt="2021-12-04T12:47:38.676" v="207" actId="114"/>
          <ac:spMkLst>
            <pc:docMk/>
            <pc:sldMk cId="1131086421" sldId="535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979A50F-31F9-4DDE-A111-430BB5A27142}" dt="2021-12-04T11:50:40.378" v="70" actId="113"/>
        <pc:sldMkLst>
          <pc:docMk/>
          <pc:sldMk cId="2692536957" sldId="541"/>
        </pc:sldMkLst>
        <pc:spChg chg="mod">
          <ac:chgData name="Radim Boháč" userId="e5098a9a-6a28-40ce-ac6e-47e9b8c9add8" providerId="ADAL" clId="{4979A50F-31F9-4DDE-A111-430BB5A27142}" dt="2021-12-04T11:50:40.378" v="70" actId="113"/>
          <ac:spMkLst>
            <pc:docMk/>
            <pc:sldMk cId="2692536957" sldId="541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979A50F-31F9-4DDE-A111-430BB5A27142}" dt="2021-12-04T12:50:56.066" v="217" actId="20577"/>
        <pc:sldMkLst>
          <pc:docMk/>
          <pc:sldMk cId="1605865830" sldId="544"/>
        </pc:sldMkLst>
        <pc:spChg chg="mod">
          <ac:chgData name="Radim Boháč" userId="e5098a9a-6a28-40ce-ac6e-47e9b8c9add8" providerId="ADAL" clId="{4979A50F-31F9-4DDE-A111-430BB5A27142}" dt="2021-12-04T12:50:56.066" v="217" actId="20577"/>
          <ac:spMkLst>
            <pc:docMk/>
            <pc:sldMk cId="1605865830" sldId="544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979A50F-31F9-4DDE-A111-430BB5A27142}" dt="2021-12-04T12:52:49.306" v="222" actId="20577"/>
        <pc:sldMkLst>
          <pc:docMk/>
          <pc:sldMk cId="1825241252" sldId="545"/>
        </pc:sldMkLst>
        <pc:spChg chg="mod">
          <ac:chgData name="Radim Boháč" userId="e5098a9a-6a28-40ce-ac6e-47e9b8c9add8" providerId="ADAL" clId="{4979A50F-31F9-4DDE-A111-430BB5A27142}" dt="2021-12-04T12:52:49.306" v="222" actId="20577"/>
          <ac:spMkLst>
            <pc:docMk/>
            <pc:sldMk cId="1825241252" sldId="545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05C3403F-FCC0-4426-BDAE-8F39A04B4642}"/>
    <pc:docChg chg="modSld">
      <pc:chgData name="Radim Boháč" userId="e5098a9a-6a28-40ce-ac6e-47e9b8c9add8" providerId="ADAL" clId="{05C3403F-FCC0-4426-BDAE-8F39A04B4642}" dt="2023-12-09T16:17:58.790" v="2" actId="20577"/>
      <pc:docMkLst>
        <pc:docMk/>
      </pc:docMkLst>
      <pc:sldChg chg="delSp modSp mod modTransition modAnim">
        <pc:chgData name="Radim Boháč" userId="e5098a9a-6a28-40ce-ac6e-47e9b8c9add8" providerId="ADAL" clId="{05C3403F-FCC0-4426-BDAE-8F39A04B4642}" dt="2023-12-09T16:17:58.790" v="2" actId="20577"/>
        <pc:sldMkLst>
          <pc:docMk/>
          <pc:sldMk cId="4086439368" sldId="256"/>
        </pc:sldMkLst>
        <pc:spChg chg="mod">
          <ac:chgData name="Radim Boháč" userId="e5098a9a-6a28-40ce-ac6e-47e9b8c9add8" providerId="ADAL" clId="{05C3403F-FCC0-4426-BDAE-8F39A04B4642}" dt="2023-12-09T16:17:58.790" v="2" actId="20577"/>
          <ac:spMkLst>
            <pc:docMk/>
            <pc:sldMk cId="4086439368" sldId="256"/>
            <ac:spMk id="7" creationId="{789D5057-A154-4798-978D-6C9909FC8D3F}"/>
          </ac:spMkLst>
        </pc:spChg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4086439368" sldId="256"/>
            <ac:picMk id="2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3188188334" sldId="257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3188188334" sldId="257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297342884" sldId="263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297342884" sldId="263"/>
            <ac:picMk id="6" creationId="{D154DA09-613E-4DD1-88B1-BE4C942C4B47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2081489673" sldId="459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2081489673" sldId="459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2618084663" sldId="518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2618084663" sldId="518"/>
            <ac:picMk id="5" creationId="{C6A7FFC8-7C92-4091-B3B3-923E4E3A10BF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3957641565" sldId="522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3957641565" sldId="522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2511142237" sldId="523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2511142237" sldId="523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705783058" sldId="525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705783058" sldId="525"/>
            <ac:picMk id="10" creationId="{09DE2AAD-1FCE-6903-E6EA-6467FED85980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444748593" sldId="526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444748593" sldId="526"/>
            <ac:picMk id="17" creationId="{8C542E22-F89F-8EDB-0E4F-2784C89F3554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3947222610" sldId="527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3947222610" sldId="527"/>
            <ac:picMk id="13" creationId="{7DD5AAE6-AD56-8E3F-E5A6-5019FA401540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1069066239" sldId="529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1069066239" sldId="529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43071088" sldId="530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43071088" sldId="530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248652598" sldId="531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248652598" sldId="531"/>
            <ac:picMk id="6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900423341" sldId="532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900423341" sldId="532"/>
            <ac:picMk id="10" creationId="{E3B18B6D-DAEE-937C-12DE-947C83FB0F09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4050486656" sldId="533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4050486656" sldId="533"/>
            <ac:picMk id="13" creationId="{8C1E289A-6E06-511C-FD81-8DEBCA284956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1059176640" sldId="534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1059176640" sldId="534"/>
            <ac:picMk id="18" creationId="{18DCCBEA-FC33-4B36-32F1-D652DE7F70F8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1131086421" sldId="535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1131086421" sldId="535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2535868618" sldId="536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2535868618" sldId="536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2692536957" sldId="541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2692536957" sldId="541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508057574" sldId="542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508057574" sldId="542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720318130" sldId="543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720318130" sldId="543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1605865830" sldId="544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1605865830" sldId="544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05C3403F-FCC0-4426-BDAE-8F39A04B4642}" dt="2023-12-09T16:17:12.085" v="0"/>
        <pc:sldMkLst>
          <pc:docMk/>
          <pc:sldMk cId="1825241252" sldId="545"/>
        </pc:sldMkLst>
        <pc:picChg chg="del">
          <ac:chgData name="Radim Boháč" userId="e5098a9a-6a28-40ce-ac6e-47e9b8c9add8" providerId="ADAL" clId="{05C3403F-FCC0-4426-BDAE-8F39A04B4642}" dt="2023-12-09T16:17:12.085" v="0"/>
          <ac:picMkLst>
            <pc:docMk/>
            <pc:sldMk cId="1825241252" sldId="545"/>
            <ac:picMk id="5" creationId="{00000000-0000-0000-0000-000000000000}"/>
          </ac:picMkLst>
        </pc:picChg>
      </pc:sldChg>
    </pc:docChg>
  </pc:docChgLst>
  <pc:docChgLst>
    <pc:chgData name="Radim Boháč" userId="e5098a9a-6a28-40ce-ac6e-47e9b8c9add8" providerId="ADAL" clId="{3245AEA1-9764-4CCD-8495-0988F8E725C9}"/>
    <pc:docChg chg="custSel modSld">
      <pc:chgData name="Radim Boháč" userId="e5098a9a-6a28-40ce-ac6e-47e9b8c9add8" providerId="ADAL" clId="{3245AEA1-9764-4CCD-8495-0988F8E725C9}" dt="2023-12-05T23:19:09.178" v="641" actId="27636"/>
      <pc:docMkLst>
        <pc:docMk/>
      </pc:docMkLst>
      <pc:sldChg chg="modSp mod">
        <pc:chgData name="Radim Boháč" userId="e5098a9a-6a28-40ce-ac6e-47e9b8c9add8" providerId="ADAL" clId="{3245AEA1-9764-4CCD-8495-0988F8E725C9}" dt="2023-12-03T20:38:20.805" v="1" actId="20577"/>
        <pc:sldMkLst>
          <pc:docMk/>
          <pc:sldMk cId="4086439368" sldId="256"/>
        </pc:sldMkLst>
        <pc:spChg chg="mod">
          <ac:chgData name="Radim Boháč" userId="e5098a9a-6a28-40ce-ac6e-47e9b8c9add8" providerId="ADAL" clId="{3245AEA1-9764-4CCD-8495-0988F8E725C9}" dt="2023-12-03T20:38:20.805" v="1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3245AEA1-9764-4CCD-8495-0988F8E725C9}" dt="2023-12-03T20:38:29.876" v="3" actId="20577"/>
        <pc:sldMkLst>
          <pc:docMk/>
          <pc:sldMk cId="297342884" sldId="263"/>
        </pc:sldMkLst>
        <pc:spChg chg="mod">
          <ac:chgData name="Radim Boháč" userId="e5098a9a-6a28-40ce-ac6e-47e9b8c9add8" providerId="ADAL" clId="{3245AEA1-9764-4CCD-8495-0988F8E725C9}" dt="2023-12-03T20:38:29.876" v="3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addSp modSp mod">
        <pc:chgData name="Radim Boháč" userId="e5098a9a-6a28-40ce-ac6e-47e9b8c9add8" providerId="ADAL" clId="{3245AEA1-9764-4CCD-8495-0988F8E725C9}" dt="2023-12-05T21:50:35.809" v="527" actId="20577"/>
        <pc:sldMkLst>
          <pc:docMk/>
          <pc:sldMk cId="705783058" sldId="525"/>
        </pc:sldMkLst>
        <pc:spChg chg="add mod">
          <ac:chgData name="Radim Boháč" userId="e5098a9a-6a28-40ce-ac6e-47e9b8c9add8" providerId="ADAL" clId="{3245AEA1-9764-4CCD-8495-0988F8E725C9}" dt="2023-12-05T21:50:35.809" v="527" actId="20577"/>
          <ac:spMkLst>
            <pc:docMk/>
            <pc:sldMk cId="705783058" sldId="525"/>
            <ac:spMk id="6" creationId="{5C9EA3AA-7675-EBFC-7EE0-92D870566808}"/>
          </ac:spMkLst>
        </pc:spChg>
        <pc:graphicFrameChg chg="mod">
          <ac:chgData name="Radim Boháč" userId="e5098a9a-6a28-40ce-ac6e-47e9b8c9add8" providerId="ADAL" clId="{3245AEA1-9764-4CCD-8495-0988F8E725C9}" dt="2023-12-05T21:04:57.038" v="4" actId="14100"/>
          <ac:graphicFrameMkLst>
            <pc:docMk/>
            <pc:sldMk cId="705783058" sldId="525"/>
            <ac:graphicFrameMk id="5" creationId="{507B8B40-CE7B-4E1F-8AF8-7F021413FC43}"/>
          </ac:graphicFrameMkLst>
        </pc:graphicFrameChg>
      </pc:sldChg>
      <pc:sldChg chg="modSp mod">
        <pc:chgData name="Radim Boháč" userId="e5098a9a-6a28-40ce-ac6e-47e9b8c9add8" providerId="ADAL" clId="{3245AEA1-9764-4CCD-8495-0988F8E725C9}" dt="2023-12-05T22:17:14.315" v="553" actId="20577"/>
        <pc:sldMkLst>
          <pc:docMk/>
          <pc:sldMk cId="444748593" sldId="526"/>
        </pc:sldMkLst>
        <pc:spChg chg="mod">
          <ac:chgData name="Radim Boháč" userId="e5098a9a-6a28-40ce-ac6e-47e9b8c9add8" providerId="ADAL" clId="{3245AEA1-9764-4CCD-8495-0988F8E725C9}" dt="2023-12-05T22:17:14.315" v="553" actId="20577"/>
          <ac:spMkLst>
            <pc:docMk/>
            <pc:sldMk cId="444748593" sldId="526"/>
            <ac:spMk id="6" creationId="{A522ED38-4C08-4DCA-9E6C-0CC8DA5E8E0B}"/>
          </ac:spMkLst>
        </pc:spChg>
        <pc:graphicFrameChg chg="mod">
          <ac:chgData name="Radim Boháč" userId="e5098a9a-6a28-40ce-ac6e-47e9b8c9add8" providerId="ADAL" clId="{3245AEA1-9764-4CCD-8495-0988F8E725C9}" dt="2023-12-05T21:07:54.437" v="241" actId="14100"/>
          <ac:graphicFrameMkLst>
            <pc:docMk/>
            <pc:sldMk cId="444748593" sldId="526"/>
            <ac:graphicFrameMk id="5" creationId="{A8CE94B0-6416-479A-B748-45C7011EA1C3}"/>
          </ac:graphicFrameMkLst>
        </pc:graphicFrameChg>
      </pc:sldChg>
      <pc:sldChg chg="modSp mod">
        <pc:chgData name="Radim Boháč" userId="e5098a9a-6a28-40ce-ac6e-47e9b8c9add8" providerId="ADAL" clId="{3245AEA1-9764-4CCD-8495-0988F8E725C9}" dt="2023-12-05T22:33:27.849" v="623" actId="5793"/>
        <pc:sldMkLst>
          <pc:docMk/>
          <pc:sldMk cId="3947222610" sldId="527"/>
        </pc:sldMkLst>
        <pc:spChg chg="mod">
          <ac:chgData name="Radim Boháč" userId="e5098a9a-6a28-40ce-ac6e-47e9b8c9add8" providerId="ADAL" clId="{3245AEA1-9764-4CCD-8495-0988F8E725C9}" dt="2023-12-05T22:33:27.849" v="623" actId="5793"/>
          <ac:spMkLst>
            <pc:docMk/>
            <pc:sldMk cId="3947222610" sldId="527"/>
            <ac:spMk id="3" creationId="{FA8CC2E3-78C7-401D-8B6F-791D7C471981}"/>
          </ac:spMkLst>
        </pc:spChg>
      </pc:sldChg>
      <pc:sldChg chg="addSp modSp mod">
        <pc:chgData name="Radim Boháč" userId="e5098a9a-6a28-40ce-ac6e-47e9b8c9add8" providerId="ADAL" clId="{3245AEA1-9764-4CCD-8495-0988F8E725C9}" dt="2023-12-05T22:42:04.826" v="638" actId="20577"/>
        <pc:sldMkLst>
          <pc:docMk/>
          <pc:sldMk cId="900423341" sldId="532"/>
        </pc:sldMkLst>
        <pc:spChg chg="add mod">
          <ac:chgData name="Radim Boháč" userId="e5098a9a-6a28-40ce-ac6e-47e9b8c9add8" providerId="ADAL" clId="{3245AEA1-9764-4CCD-8495-0988F8E725C9}" dt="2023-12-05T22:42:04.826" v="638" actId="20577"/>
          <ac:spMkLst>
            <pc:docMk/>
            <pc:sldMk cId="900423341" sldId="532"/>
            <ac:spMk id="6" creationId="{FCFE7E56-AD50-CE58-D56F-F533F1C2144F}"/>
          </ac:spMkLst>
        </pc:spChg>
        <pc:graphicFrameChg chg="mod">
          <ac:chgData name="Radim Boháč" userId="e5098a9a-6a28-40ce-ac6e-47e9b8c9add8" providerId="ADAL" clId="{3245AEA1-9764-4CCD-8495-0988F8E725C9}" dt="2023-12-05T21:20:58.873" v="437" actId="14100"/>
          <ac:graphicFrameMkLst>
            <pc:docMk/>
            <pc:sldMk cId="900423341" sldId="532"/>
            <ac:graphicFrameMk id="5" creationId="{8A3A9F7F-ADDC-4648-BA36-FFDC3F433248}"/>
          </ac:graphicFrameMkLst>
        </pc:graphicFrameChg>
      </pc:sldChg>
      <pc:sldChg chg="modSp mod">
        <pc:chgData name="Radim Boháč" userId="e5098a9a-6a28-40ce-ac6e-47e9b8c9add8" providerId="ADAL" clId="{3245AEA1-9764-4CCD-8495-0988F8E725C9}" dt="2023-12-05T23:19:09.178" v="641" actId="27636"/>
        <pc:sldMkLst>
          <pc:docMk/>
          <pc:sldMk cId="4050486656" sldId="533"/>
        </pc:sldMkLst>
        <pc:spChg chg="mod">
          <ac:chgData name="Radim Boháč" userId="e5098a9a-6a28-40ce-ac6e-47e9b8c9add8" providerId="ADAL" clId="{3245AEA1-9764-4CCD-8495-0988F8E725C9}" dt="2023-12-05T23:19:09.178" v="641" actId="27636"/>
          <ac:spMkLst>
            <pc:docMk/>
            <pc:sldMk cId="4050486656" sldId="533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3245AEA1-9764-4CCD-8495-0988F8E725C9}" dt="2023-12-05T21:25:50.196" v="519"/>
        <pc:sldMkLst>
          <pc:docMk/>
          <pc:sldMk cId="1059176640" sldId="534"/>
        </pc:sldMkLst>
        <pc:spChg chg="mod">
          <ac:chgData name="Radim Boháč" userId="e5098a9a-6a28-40ce-ac6e-47e9b8c9add8" providerId="ADAL" clId="{3245AEA1-9764-4CCD-8495-0988F8E725C9}" dt="2023-12-05T21:25:50.196" v="519"/>
          <ac:spMkLst>
            <pc:docMk/>
            <pc:sldMk cId="1059176640" sldId="534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EA2B326A-5809-4432-9A25-0DEE15326C25}"/>
    <pc:docChg chg="modSld">
      <pc:chgData name="Radim Boháč" userId="e5098a9a-6a28-40ce-ac6e-47e9b8c9add8" providerId="ADAL" clId="{EA2B326A-5809-4432-9A25-0DEE15326C25}" dt="2021-12-04T12:55:09.815" v="2"/>
      <pc:docMkLst>
        <pc:docMk/>
      </pc:docMkLst>
      <pc:sldChg chg="addSp delSp modSp">
        <pc:chgData name="Radim Boháč" userId="e5098a9a-6a28-40ce-ac6e-47e9b8c9add8" providerId="ADAL" clId="{EA2B326A-5809-4432-9A25-0DEE15326C25}" dt="2021-12-04T12:55:09.815" v="2"/>
        <pc:sldMkLst>
          <pc:docMk/>
          <pc:sldMk cId="297342884" sldId="263"/>
        </pc:sldMkLst>
        <pc:picChg chg="del">
          <ac:chgData name="Radim Boháč" userId="e5098a9a-6a28-40ce-ac6e-47e9b8c9add8" providerId="ADAL" clId="{EA2B326A-5809-4432-9A25-0DEE15326C25}" dt="2021-12-04T12:55:09.815" v="2"/>
          <ac:picMkLst>
            <pc:docMk/>
            <pc:sldMk cId="297342884" sldId="263"/>
            <ac:picMk id="5" creationId="{00000000-0000-0000-0000-000000000000}"/>
          </ac:picMkLst>
        </pc:picChg>
        <pc:picChg chg="add mod">
          <ac:chgData name="Radim Boháč" userId="e5098a9a-6a28-40ce-ac6e-47e9b8c9add8" providerId="ADAL" clId="{EA2B326A-5809-4432-9A25-0DEE15326C25}" dt="2021-12-04T12:55:09.815" v="2"/>
          <ac:picMkLst>
            <pc:docMk/>
            <pc:sldMk cId="297342884" sldId="263"/>
            <ac:picMk id="6" creationId="{D154DA09-613E-4DD1-88B1-BE4C942C4B47}"/>
          </ac:picMkLst>
        </pc:picChg>
      </pc:sldChg>
      <pc:sldChg chg="addSp delSp modSp">
        <pc:chgData name="Radim Boháč" userId="e5098a9a-6a28-40ce-ac6e-47e9b8c9add8" providerId="ADAL" clId="{EA2B326A-5809-4432-9A25-0DEE15326C25}" dt="2021-12-04T11:43:33.211" v="0"/>
        <pc:sldMkLst>
          <pc:docMk/>
          <pc:sldMk cId="2618084663" sldId="518"/>
        </pc:sldMkLst>
        <pc:picChg chg="del">
          <ac:chgData name="Radim Boháč" userId="e5098a9a-6a28-40ce-ac6e-47e9b8c9add8" providerId="ADAL" clId="{EA2B326A-5809-4432-9A25-0DEE15326C25}" dt="2021-12-04T11:43:33.211" v="0"/>
          <ac:picMkLst>
            <pc:docMk/>
            <pc:sldMk cId="2618084663" sldId="518"/>
            <ac:picMk id="3" creationId="{00000000-0000-0000-0000-000000000000}"/>
          </ac:picMkLst>
        </pc:picChg>
        <pc:picChg chg="add mod">
          <ac:chgData name="Radim Boháč" userId="e5098a9a-6a28-40ce-ac6e-47e9b8c9add8" providerId="ADAL" clId="{EA2B326A-5809-4432-9A25-0DEE15326C25}" dt="2021-12-04T11:43:33.211" v="0"/>
          <ac:picMkLst>
            <pc:docMk/>
            <pc:sldMk cId="2618084663" sldId="518"/>
            <ac:picMk id="5" creationId="{C6A7FFC8-7C92-4091-B3B3-923E4E3A10BF}"/>
          </ac:picMkLst>
        </pc:picChg>
      </pc:sldChg>
      <pc:sldChg chg="addSp delSp modSp">
        <pc:chgData name="Radim Boháč" userId="e5098a9a-6a28-40ce-ac6e-47e9b8c9add8" providerId="ADAL" clId="{EA2B326A-5809-4432-9A25-0DEE15326C25}" dt="2021-12-04T12:31:24.736" v="1"/>
        <pc:sldMkLst>
          <pc:docMk/>
          <pc:sldMk cId="3947222610" sldId="527"/>
        </pc:sldMkLst>
        <pc:picChg chg="del">
          <ac:chgData name="Radim Boháč" userId="e5098a9a-6a28-40ce-ac6e-47e9b8c9add8" providerId="ADAL" clId="{EA2B326A-5809-4432-9A25-0DEE15326C25}" dt="2021-12-04T12:31:24.736" v="1"/>
          <ac:picMkLst>
            <pc:docMk/>
            <pc:sldMk cId="3947222610" sldId="527"/>
            <ac:picMk id="5" creationId="{00000000-0000-0000-0000-000000000000}"/>
          </ac:picMkLst>
        </pc:picChg>
        <pc:picChg chg="add mod">
          <ac:chgData name="Radim Boháč" userId="e5098a9a-6a28-40ce-ac6e-47e9b8c9add8" providerId="ADAL" clId="{EA2B326A-5809-4432-9A25-0DEE15326C25}" dt="2021-12-04T12:31:24.736" v="1"/>
          <ac:picMkLst>
            <pc:docMk/>
            <pc:sldMk cId="3947222610" sldId="527"/>
            <ac:picMk id="6" creationId="{E818CF90-2FA2-406D-A877-763AB1CAA533}"/>
          </ac:picMkLst>
        </pc:picChg>
      </pc:sldChg>
    </pc:docChg>
  </pc:docChgLst>
  <pc:docChgLst>
    <pc:chgData name="Radim Boháč" userId="e5098a9a-6a28-40ce-ac6e-47e9b8c9add8" providerId="ADAL" clId="{ADC7091C-FFFE-4F69-AF3C-401AC7EFEED9}"/>
    <pc:docChg chg="modSld">
      <pc:chgData name="Radim Boháč" userId="e5098a9a-6a28-40ce-ac6e-47e9b8c9add8" providerId="ADAL" clId="{ADC7091C-FFFE-4F69-AF3C-401AC7EFEED9}" dt="2022-12-02T21:07:51.076" v="5" actId="20577"/>
      <pc:docMkLst>
        <pc:docMk/>
      </pc:docMkLst>
      <pc:sldChg chg="modSp mod">
        <pc:chgData name="Radim Boháč" userId="e5098a9a-6a28-40ce-ac6e-47e9b8c9add8" providerId="ADAL" clId="{ADC7091C-FFFE-4F69-AF3C-401AC7EFEED9}" dt="2022-12-02T20:12:15.096" v="3" actId="20577"/>
        <pc:sldMkLst>
          <pc:docMk/>
          <pc:sldMk cId="4086439368" sldId="256"/>
        </pc:sldMkLst>
        <pc:spChg chg="mod">
          <ac:chgData name="Radim Boháč" userId="e5098a9a-6a28-40ce-ac6e-47e9b8c9add8" providerId="ADAL" clId="{ADC7091C-FFFE-4F69-AF3C-401AC7EFEED9}" dt="2022-12-02T20:12:15.096" v="3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ADC7091C-FFFE-4F69-AF3C-401AC7EFEED9}" dt="2022-12-02T21:07:51.076" v="5" actId="20577"/>
        <pc:sldMkLst>
          <pc:docMk/>
          <pc:sldMk cId="297342884" sldId="263"/>
        </pc:sldMkLst>
        <pc:spChg chg="mod">
          <ac:chgData name="Radim Boháč" userId="e5098a9a-6a28-40ce-ac6e-47e9b8c9add8" providerId="ADAL" clId="{ADC7091C-FFFE-4F69-AF3C-401AC7EFEED9}" dt="2022-12-02T21:07:51.076" v="5" actId="20577"/>
          <ac:spMkLst>
            <pc:docMk/>
            <pc:sldMk cId="297342884" sldId="263"/>
            <ac:spMk id="3" creationId="{F24301BC-71E4-4A67-97E7-DA74E975611B}"/>
          </ac:spMkLst>
        </pc:spChg>
      </pc:sldChg>
    </pc:docChg>
  </pc:docChgLst>
  <pc:docChgLst>
    <pc:chgData name="Radim Boháč" userId="e5098a9a-6a28-40ce-ac6e-47e9b8c9add8" providerId="ADAL" clId="{E9264F50-7119-4691-8DDA-554ACADC0174}"/>
    <pc:docChg chg="modSld">
      <pc:chgData name="Radim Boháč" userId="e5098a9a-6a28-40ce-ac6e-47e9b8c9add8" providerId="ADAL" clId="{E9264F50-7119-4691-8DDA-554ACADC0174}" dt="2023-12-09T15:02:22.277" v="20"/>
      <pc:docMkLst>
        <pc:docMk/>
      </pc:docMkLst>
      <pc:sldChg chg="addSp delSp modSp mod modTransition modAnim">
        <pc:chgData name="Radim Boháč" userId="e5098a9a-6a28-40ce-ac6e-47e9b8c9add8" providerId="ADAL" clId="{E9264F50-7119-4691-8DDA-554ACADC0174}" dt="2023-12-09T14:46:09.544" v="2"/>
        <pc:sldMkLst>
          <pc:docMk/>
          <pc:sldMk cId="705783058" sldId="525"/>
        </pc:sldMkLst>
        <pc:picChg chg="del">
          <ac:chgData name="Radim Boháč" userId="e5098a9a-6a28-40ce-ac6e-47e9b8c9add8" providerId="ADAL" clId="{E9264F50-7119-4691-8DDA-554ACADC0174}" dt="2023-12-09T14:43:42.047" v="1"/>
          <ac:picMkLst>
            <pc:docMk/>
            <pc:sldMk cId="705783058" sldId="525"/>
            <ac:picMk id="3" creationId="{00000000-0000-0000-0000-000000000000}"/>
          </ac:picMkLst>
        </pc:picChg>
        <pc:picChg chg="add del mod ord">
          <ac:chgData name="Radim Boháč" userId="e5098a9a-6a28-40ce-ac6e-47e9b8c9add8" providerId="ADAL" clId="{E9264F50-7119-4691-8DDA-554ACADC0174}" dt="2023-12-09T14:46:09.544" v="2"/>
          <ac:picMkLst>
            <pc:docMk/>
            <pc:sldMk cId="705783058" sldId="525"/>
            <ac:picMk id="9" creationId="{49A5735E-6201-9A0A-EBB7-B79B40DB4BCB}"/>
          </ac:picMkLst>
        </pc:picChg>
        <pc:picChg chg="add mod">
          <ac:chgData name="Radim Boháč" userId="e5098a9a-6a28-40ce-ac6e-47e9b8c9add8" providerId="ADAL" clId="{E9264F50-7119-4691-8DDA-554ACADC0174}" dt="2023-12-09T14:46:09.544" v="2"/>
          <ac:picMkLst>
            <pc:docMk/>
            <pc:sldMk cId="705783058" sldId="525"/>
            <ac:picMk id="10" creationId="{09DE2AAD-1FCE-6903-E6EA-6467FED85980}"/>
          </ac:picMkLst>
        </pc:picChg>
      </pc:sldChg>
      <pc:sldChg chg="addSp delSp modSp mod modTransition modAnim">
        <pc:chgData name="Radim Boháč" userId="e5098a9a-6a28-40ce-ac6e-47e9b8c9add8" providerId="ADAL" clId="{E9264F50-7119-4691-8DDA-554ACADC0174}" dt="2023-12-09T14:50:41.119" v="5"/>
        <pc:sldMkLst>
          <pc:docMk/>
          <pc:sldMk cId="444748593" sldId="526"/>
        </pc:sldMkLst>
        <pc:picChg chg="del">
          <ac:chgData name="Radim Boháč" userId="e5098a9a-6a28-40ce-ac6e-47e9b8c9add8" providerId="ADAL" clId="{E9264F50-7119-4691-8DDA-554ACADC0174}" dt="2023-12-09T14:47:39.518" v="4"/>
          <ac:picMkLst>
            <pc:docMk/>
            <pc:sldMk cId="444748593" sldId="526"/>
            <ac:picMk id="3" creationId="{00000000-0000-0000-0000-000000000000}"/>
          </ac:picMkLst>
        </pc:picChg>
        <pc:picChg chg="add del mod ord">
          <ac:chgData name="Radim Boháč" userId="e5098a9a-6a28-40ce-ac6e-47e9b8c9add8" providerId="ADAL" clId="{E9264F50-7119-4691-8DDA-554ACADC0174}" dt="2023-12-09T14:50:41.119" v="5"/>
          <ac:picMkLst>
            <pc:docMk/>
            <pc:sldMk cId="444748593" sldId="526"/>
            <ac:picMk id="16" creationId="{4AFAE107-F4C2-1FC8-5F20-13C8993FAB4D}"/>
          </ac:picMkLst>
        </pc:picChg>
        <pc:picChg chg="add mod">
          <ac:chgData name="Radim Boháč" userId="e5098a9a-6a28-40ce-ac6e-47e9b8c9add8" providerId="ADAL" clId="{E9264F50-7119-4691-8DDA-554ACADC0174}" dt="2023-12-09T14:50:41.119" v="5"/>
          <ac:picMkLst>
            <pc:docMk/>
            <pc:sldMk cId="444748593" sldId="526"/>
            <ac:picMk id="17" creationId="{8C542E22-F89F-8EDB-0E4F-2784C89F3554}"/>
          </ac:picMkLst>
        </pc:picChg>
      </pc:sldChg>
      <pc:sldChg chg="addSp delSp modSp mod modTransition modAnim">
        <pc:chgData name="Radim Boháč" userId="e5098a9a-6a28-40ce-ac6e-47e9b8c9add8" providerId="ADAL" clId="{E9264F50-7119-4691-8DDA-554ACADC0174}" dt="2023-12-09T14:54:25.640" v="8"/>
        <pc:sldMkLst>
          <pc:docMk/>
          <pc:sldMk cId="3947222610" sldId="527"/>
        </pc:sldMkLst>
        <pc:picChg chg="del">
          <ac:chgData name="Radim Boháč" userId="e5098a9a-6a28-40ce-ac6e-47e9b8c9add8" providerId="ADAL" clId="{E9264F50-7119-4691-8DDA-554ACADC0174}" dt="2023-12-09T14:50:49.856" v="7"/>
          <ac:picMkLst>
            <pc:docMk/>
            <pc:sldMk cId="3947222610" sldId="527"/>
            <ac:picMk id="6" creationId="{E818CF90-2FA2-406D-A877-763AB1CAA533}"/>
          </ac:picMkLst>
        </pc:picChg>
        <pc:picChg chg="add del mod ord">
          <ac:chgData name="Radim Boháč" userId="e5098a9a-6a28-40ce-ac6e-47e9b8c9add8" providerId="ADAL" clId="{E9264F50-7119-4691-8DDA-554ACADC0174}" dt="2023-12-09T14:54:25.640" v="8"/>
          <ac:picMkLst>
            <pc:docMk/>
            <pc:sldMk cId="3947222610" sldId="527"/>
            <ac:picMk id="12" creationId="{4CDA466F-8AE6-9537-B641-DCACED745A2B}"/>
          </ac:picMkLst>
        </pc:picChg>
        <pc:picChg chg="add mod">
          <ac:chgData name="Radim Boháč" userId="e5098a9a-6a28-40ce-ac6e-47e9b8c9add8" providerId="ADAL" clId="{E9264F50-7119-4691-8DDA-554ACADC0174}" dt="2023-12-09T14:54:25.640" v="8"/>
          <ac:picMkLst>
            <pc:docMk/>
            <pc:sldMk cId="3947222610" sldId="527"/>
            <ac:picMk id="13" creationId="{7DD5AAE6-AD56-8E3F-E5A6-5019FA401540}"/>
          </ac:picMkLst>
        </pc:picChg>
      </pc:sldChg>
      <pc:sldChg chg="addSp delSp modSp mod modTransition modAnim">
        <pc:chgData name="Radim Boháč" userId="e5098a9a-6a28-40ce-ac6e-47e9b8c9add8" providerId="ADAL" clId="{E9264F50-7119-4691-8DDA-554ACADC0174}" dt="2023-12-09T14:56:38.366" v="11"/>
        <pc:sldMkLst>
          <pc:docMk/>
          <pc:sldMk cId="900423341" sldId="532"/>
        </pc:sldMkLst>
        <pc:picChg chg="del">
          <ac:chgData name="Radim Boháč" userId="e5098a9a-6a28-40ce-ac6e-47e9b8c9add8" providerId="ADAL" clId="{E9264F50-7119-4691-8DDA-554ACADC0174}" dt="2023-12-09T14:54:49.658" v="10"/>
          <ac:picMkLst>
            <pc:docMk/>
            <pc:sldMk cId="900423341" sldId="532"/>
            <ac:picMk id="3" creationId="{00000000-0000-0000-0000-000000000000}"/>
          </ac:picMkLst>
        </pc:picChg>
        <pc:picChg chg="add del mod ord">
          <ac:chgData name="Radim Boháč" userId="e5098a9a-6a28-40ce-ac6e-47e9b8c9add8" providerId="ADAL" clId="{E9264F50-7119-4691-8DDA-554ACADC0174}" dt="2023-12-09T14:56:38.366" v="11"/>
          <ac:picMkLst>
            <pc:docMk/>
            <pc:sldMk cId="900423341" sldId="532"/>
            <ac:picMk id="9" creationId="{5FE1359C-FB8F-9DEF-C8DB-F0E171D33B99}"/>
          </ac:picMkLst>
        </pc:picChg>
        <pc:picChg chg="add mod">
          <ac:chgData name="Radim Boháč" userId="e5098a9a-6a28-40ce-ac6e-47e9b8c9add8" providerId="ADAL" clId="{E9264F50-7119-4691-8DDA-554ACADC0174}" dt="2023-12-09T14:56:38.366" v="11"/>
          <ac:picMkLst>
            <pc:docMk/>
            <pc:sldMk cId="900423341" sldId="532"/>
            <ac:picMk id="10" creationId="{E3B18B6D-DAEE-937C-12DE-947C83FB0F09}"/>
          </ac:picMkLst>
        </pc:picChg>
      </pc:sldChg>
      <pc:sldChg chg="addSp delSp modSp mod modTransition modAnim">
        <pc:chgData name="Radim Boháč" userId="e5098a9a-6a28-40ce-ac6e-47e9b8c9add8" providerId="ADAL" clId="{E9264F50-7119-4691-8DDA-554ACADC0174}" dt="2023-12-09T14:59:52.594" v="14"/>
        <pc:sldMkLst>
          <pc:docMk/>
          <pc:sldMk cId="4050486656" sldId="533"/>
        </pc:sldMkLst>
        <pc:picChg chg="del">
          <ac:chgData name="Radim Boháč" userId="e5098a9a-6a28-40ce-ac6e-47e9b8c9add8" providerId="ADAL" clId="{E9264F50-7119-4691-8DDA-554ACADC0174}" dt="2023-12-09T14:56:44.177" v="13"/>
          <ac:picMkLst>
            <pc:docMk/>
            <pc:sldMk cId="4050486656" sldId="533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E9264F50-7119-4691-8DDA-554ACADC0174}" dt="2023-12-09T14:59:52.594" v="14"/>
          <ac:picMkLst>
            <pc:docMk/>
            <pc:sldMk cId="4050486656" sldId="533"/>
            <ac:picMk id="12" creationId="{B2EA3D1A-8706-31D5-4A41-E34F1A925636}"/>
          </ac:picMkLst>
        </pc:picChg>
        <pc:picChg chg="add mod">
          <ac:chgData name="Radim Boháč" userId="e5098a9a-6a28-40ce-ac6e-47e9b8c9add8" providerId="ADAL" clId="{E9264F50-7119-4691-8DDA-554ACADC0174}" dt="2023-12-09T14:59:52.594" v="14"/>
          <ac:picMkLst>
            <pc:docMk/>
            <pc:sldMk cId="4050486656" sldId="533"/>
            <ac:picMk id="13" creationId="{8C1E289A-6E06-511C-FD81-8DEBCA284956}"/>
          </ac:picMkLst>
        </pc:picChg>
      </pc:sldChg>
      <pc:sldChg chg="addSp delSp modSp mod modTransition modAnim">
        <pc:chgData name="Radim Boháč" userId="e5098a9a-6a28-40ce-ac6e-47e9b8c9add8" providerId="ADAL" clId="{E9264F50-7119-4691-8DDA-554ACADC0174}" dt="2023-12-09T15:02:22.277" v="20"/>
        <pc:sldMkLst>
          <pc:docMk/>
          <pc:sldMk cId="1059176640" sldId="534"/>
        </pc:sldMkLst>
        <pc:picChg chg="del">
          <ac:chgData name="Radim Boháč" userId="e5098a9a-6a28-40ce-ac6e-47e9b8c9add8" providerId="ADAL" clId="{E9264F50-7119-4691-8DDA-554ACADC0174}" dt="2023-12-09T14:59:58.336" v="16"/>
          <ac:picMkLst>
            <pc:docMk/>
            <pc:sldMk cId="1059176640" sldId="534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E9264F50-7119-4691-8DDA-554ACADC0174}" dt="2023-12-09T15:00:07.148" v="17"/>
          <ac:picMkLst>
            <pc:docMk/>
            <pc:sldMk cId="1059176640" sldId="534"/>
            <ac:picMk id="11" creationId="{EEB5AE0E-3C32-C15B-E0D5-340573042469}"/>
          </ac:picMkLst>
        </pc:picChg>
        <pc:picChg chg="add del mod">
          <ac:chgData name="Radim Boháč" userId="e5098a9a-6a28-40ce-ac6e-47e9b8c9add8" providerId="ADAL" clId="{E9264F50-7119-4691-8DDA-554ACADC0174}" dt="2023-12-09T15:00:30.478" v="19"/>
          <ac:picMkLst>
            <pc:docMk/>
            <pc:sldMk cId="1059176640" sldId="534"/>
            <ac:picMk id="12" creationId="{D97AFC91-0D94-5D3F-D14C-0B09674DF750}"/>
          </ac:picMkLst>
        </pc:picChg>
        <pc:picChg chg="add del mod ord">
          <ac:chgData name="Radim Boháč" userId="e5098a9a-6a28-40ce-ac6e-47e9b8c9add8" providerId="ADAL" clId="{E9264F50-7119-4691-8DDA-554ACADC0174}" dt="2023-12-09T15:02:22.277" v="20"/>
          <ac:picMkLst>
            <pc:docMk/>
            <pc:sldMk cId="1059176640" sldId="534"/>
            <ac:picMk id="17" creationId="{4F73D4FF-A27A-5275-C391-AEB9435003CC}"/>
          </ac:picMkLst>
        </pc:picChg>
        <pc:picChg chg="add mod">
          <ac:chgData name="Radim Boháč" userId="e5098a9a-6a28-40ce-ac6e-47e9b8c9add8" providerId="ADAL" clId="{E9264F50-7119-4691-8DDA-554ACADC0174}" dt="2023-12-09T15:02:22.277" v="20"/>
          <ac:picMkLst>
            <pc:docMk/>
            <pc:sldMk cId="1059176640" sldId="534"/>
            <ac:picMk id="18" creationId="{18DCCBEA-FC33-4B36-32F1-D652DE7F70F8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8F2C04-22AD-4B12-9A57-C5F87B4F5D55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FAAEF2F5-BE50-4B0C-8503-CAB6E8878402}">
      <dgm:prSet phldrT="[Text]"/>
      <dgm:spPr/>
      <dgm:t>
        <a:bodyPr/>
        <a:lstStyle/>
        <a:p>
          <a:r>
            <a:rPr lang="cs-CZ" b="0">
              <a:effectLst/>
              <a:latin typeface="Gill Sans MT" panose="020B0502020104020203" pitchFamily="34" charset="-18"/>
            </a:rPr>
            <a:t>Daň </a:t>
          </a:r>
          <a:br>
            <a:rPr lang="cs-CZ" b="0">
              <a:effectLst/>
              <a:latin typeface="Gill Sans MT" panose="020B0502020104020203" pitchFamily="34" charset="-18"/>
            </a:rPr>
          </a:br>
          <a:r>
            <a:rPr lang="cs-CZ" b="0">
              <a:effectLst/>
              <a:latin typeface="Gill Sans MT" panose="020B0502020104020203" pitchFamily="34" charset="-18"/>
            </a:rPr>
            <a:t>z nemovitých věcí</a:t>
          </a:r>
        </a:p>
      </dgm:t>
    </dgm:pt>
    <dgm:pt modelId="{C99D94F3-6B69-4392-B803-EE2EF88E65AA}" type="parTrans" cxnId="{9C9D1BDC-C6E8-4792-AE79-18D02E23D2EC}">
      <dgm:prSet/>
      <dgm:spPr/>
      <dgm:t>
        <a:bodyPr/>
        <a:lstStyle/>
        <a:p>
          <a:endParaRPr lang="cs-CZ"/>
        </a:p>
      </dgm:t>
    </dgm:pt>
    <dgm:pt modelId="{F21B316B-E321-4DD4-9477-DA2731A2B078}" type="sibTrans" cxnId="{9C9D1BDC-C6E8-4792-AE79-18D02E23D2EC}">
      <dgm:prSet/>
      <dgm:spPr/>
      <dgm:t>
        <a:bodyPr/>
        <a:lstStyle/>
        <a:p>
          <a:endParaRPr lang="cs-CZ"/>
        </a:p>
      </dgm:t>
    </dgm:pt>
    <dgm:pt modelId="{CAE14FB3-8E01-4761-A0E9-BFA80CEEFABA}">
      <dgm:prSet phldrT="[Text]"/>
      <dgm:spPr/>
      <dgm:t>
        <a:bodyPr/>
        <a:lstStyle/>
        <a:p>
          <a:r>
            <a:rPr lang="cs-CZ" b="0">
              <a:effectLst/>
              <a:latin typeface="Gill Sans MT" panose="020B0502020104020203" pitchFamily="34" charset="-18"/>
            </a:rPr>
            <a:t>Daň </a:t>
          </a:r>
          <a:br>
            <a:rPr lang="cs-CZ" b="0">
              <a:effectLst/>
              <a:latin typeface="Gill Sans MT" panose="020B0502020104020203" pitchFamily="34" charset="-18"/>
            </a:rPr>
          </a:br>
          <a:r>
            <a:rPr lang="cs-CZ" b="0">
              <a:effectLst/>
              <a:latin typeface="Gill Sans MT" panose="020B0502020104020203" pitchFamily="34" charset="-18"/>
            </a:rPr>
            <a:t>z pozemků</a:t>
          </a:r>
        </a:p>
      </dgm:t>
    </dgm:pt>
    <dgm:pt modelId="{B8B8C7B7-5B55-4ED3-B574-BF77349A8F74}" type="parTrans" cxnId="{D8A5F415-16E4-4F98-B281-2408AE551B82}">
      <dgm:prSet/>
      <dgm:spPr/>
      <dgm:t>
        <a:bodyPr/>
        <a:lstStyle/>
        <a:p>
          <a:endParaRPr lang="cs-CZ"/>
        </a:p>
      </dgm:t>
    </dgm:pt>
    <dgm:pt modelId="{7F4E87C9-DB56-4083-98C7-ED3DBB482A8D}" type="sibTrans" cxnId="{D8A5F415-16E4-4F98-B281-2408AE551B82}">
      <dgm:prSet/>
      <dgm:spPr/>
      <dgm:t>
        <a:bodyPr/>
        <a:lstStyle/>
        <a:p>
          <a:endParaRPr lang="cs-CZ"/>
        </a:p>
      </dgm:t>
    </dgm:pt>
    <dgm:pt modelId="{BA6FE381-3CF1-4A41-B231-0E810515BB23}">
      <dgm:prSet phldrT="[Text]"/>
      <dgm:spPr/>
      <dgm:t>
        <a:bodyPr/>
        <a:lstStyle/>
        <a:p>
          <a:r>
            <a:rPr lang="cs-CZ" b="0">
              <a:effectLst/>
              <a:latin typeface="Gill Sans MT" panose="020B0502020104020203" pitchFamily="34" charset="-18"/>
            </a:rPr>
            <a:t>Daň ze staveb a jednotek</a:t>
          </a:r>
        </a:p>
      </dgm:t>
    </dgm:pt>
    <dgm:pt modelId="{EE96A9F2-558E-4472-8EC8-178083563213}" type="parTrans" cxnId="{6C938FFD-1C68-4C57-9ABB-E976F4B201FB}">
      <dgm:prSet/>
      <dgm:spPr/>
      <dgm:t>
        <a:bodyPr/>
        <a:lstStyle/>
        <a:p>
          <a:endParaRPr lang="cs-CZ"/>
        </a:p>
      </dgm:t>
    </dgm:pt>
    <dgm:pt modelId="{27772B3A-19E5-4A23-A950-FD5BA9C567C5}" type="sibTrans" cxnId="{6C938FFD-1C68-4C57-9ABB-E976F4B201FB}">
      <dgm:prSet/>
      <dgm:spPr/>
      <dgm:t>
        <a:bodyPr/>
        <a:lstStyle/>
        <a:p>
          <a:endParaRPr lang="cs-CZ"/>
        </a:p>
      </dgm:t>
    </dgm:pt>
    <dgm:pt modelId="{08E19E9B-CBEA-4D32-9DBB-05A1A8333251}" type="pres">
      <dgm:prSet presAssocID="{478F2C04-22AD-4B12-9A57-C5F87B4F5D5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82AA9ED-C5D2-490A-B1B8-F760742D25B2}" type="pres">
      <dgm:prSet presAssocID="{FAAEF2F5-BE50-4B0C-8503-CAB6E8878402}" presName="hierRoot1" presStyleCnt="0"/>
      <dgm:spPr/>
    </dgm:pt>
    <dgm:pt modelId="{087F9C01-E9D1-4D45-AFD4-5C8D9AA71EF1}" type="pres">
      <dgm:prSet presAssocID="{FAAEF2F5-BE50-4B0C-8503-CAB6E8878402}" presName="composite" presStyleCnt="0"/>
      <dgm:spPr/>
    </dgm:pt>
    <dgm:pt modelId="{F24261CE-7502-4AA7-A2C5-57F2104D6D65}" type="pres">
      <dgm:prSet presAssocID="{FAAEF2F5-BE50-4B0C-8503-CAB6E8878402}" presName="background" presStyleLbl="node0" presStyleIdx="0" presStyleCnt="1"/>
      <dgm:spPr/>
    </dgm:pt>
    <dgm:pt modelId="{68985C68-C01C-46A6-911F-56E45AE1B37D}" type="pres">
      <dgm:prSet presAssocID="{FAAEF2F5-BE50-4B0C-8503-CAB6E8878402}" presName="text" presStyleLbl="fgAcc0" presStyleIdx="0" presStyleCnt="1">
        <dgm:presLayoutVars>
          <dgm:chPref val="3"/>
        </dgm:presLayoutVars>
      </dgm:prSet>
      <dgm:spPr/>
    </dgm:pt>
    <dgm:pt modelId="{17DDAC23-C60F-4BDA-98F5-76E63EEFAFD6}" type="pres">
      <dgm:prSet presAssocID="{FAAEF2F5-BE50-4B0C-8503-CAB6E8878402}" presName="hierChild2" presStyleCnt="0"/>
      <dgm:spPr/>
    </dgm:pt>
    <dgm:pt modelId="{9A181D6C-4281-4D59-8FDD-8B4ADA6198E0}" type="pres">
      <dgm:prSet presAssocID="{B8B8C7B7-5B55-4ED3-B574-BF77349A8F74}" presName="Name10" presStyleLbl="parChTrans1D2" presStyleIdx="0" presStyleCnt="2"/>
      <dgm:spPr/>
    </dgm:pt>
    <dgm:pt modelId="{C9E1ECD5-F1C5-4B03-9306-691018A86302}" type="pres">
      <dgm:prSet presAssocID="{CAE14FB3-8E01-4761-A0E9-BFA80CEEFABA}" presName="hierRoot2" presStyleCnt="0"/>
      <dgm:spPr/>
    </dgm:pt>
    <dgm:pt modelId="{8CA36A8D-6DC1-452E-A611-47D38E93DE73}" type="pres">
      <dgm:prSet presAssocID="{CAE14FB3-8E01-4761-A0E9-BFA80CEEFABA}" presName="composite2" presStyleCnt="0"/>
      <dgm:spPr/>
    </dgm:pt>
    <dgm:pt modelId="{CE49D445-6899-45C6-A626-16998AD1C195}" type="pres">
      <dgm:prSet presAssocID="{CAE14FB3-8E01-4761-A0E9-BFA80CEEFABA}" presName="background2" presStyleLbl="node2" presStyleIdx="0" presStyleCnt="2"/>
      <dgm:spPr/>
    </dgm:pt>
    <dgm:pt modelId="{3DEF8DE7-B2C8-41E4-AA14-48FF579AF9EF}" type="pres">
      <dgm:prSet presAssocID="{CAE14FB3-8E01-4761-A0E9-BFA80CEEFABA}" presName="text2" presStyleLbl="fgAcc2" presStyleIdx="0" presStyleCnt="2">
        <dgm:presLayoutVars>
          <dgm:chPref val="3"/>
        </dgm:presLayoutVars>
      </dgm:prSet>
      <dgm:spPr/>
    </dgm:pt>
    <dgm:pt modelId="{E90F0115-0C2E-4A42-ACC0-5E0DB57D8945}" type="pres">
      <dgm:prSet presAssocID="{CAE14FB3-8E01-4761-A0E9-BFA80CEEFABA}" presName="hierChild3" presStyleCnt="0"/>
      <dgm:spPr/>
    </dgm:pt>
    <dgm:pt modelId="{FBC5B3FB-4DFE-4A40-9296-934778479DCF}" type="pres">
      <dgm:prSet presAssocID="{EE96A9F2-558E-4472-8EC8-178083563213}" presName="Name10" presStyleLbl="parChTrans1D2" presStyleIdx="1" presStyleCnt="2"/>
      <dgm:spPr/>
    </dgm:pt>
    <dgm:pt modelId="{1D8B4F3B-343F-43D7-B5D4-174830590309}" type="pres">
      <dgm:prSet presAssocID="{BA6FE381-3CF1-4A41-B231-0E810515BB23}" presName="hierRoot2" presStyleCnt="0"/>
      <dgm:spPr/>
    </dgm:pt>
    <dgm:pt modelId="{F17621A7-C341-40B6-89BE-09A9E3FF6B8B}" type="pres">
      <dgm:prSet presAssocID="{BA6FE381-3CF1-4A41-B231-0E810515BB23}" presName="composite2" presStyleCnt="0"/>
      <dgm:spPr/>
    </dgm:pt>
    <dgm:pt modelId="{B03BB318-0704-4BAA-8170-347E54D2D083}" type="pres">
      <dgm:prSet presAssocID="{BA6FE381-3CF1-4A41-B231-0E810515BB23}" presName="background2" presStyleLbl="node2" presStyleIdx="1" presStyleCnt="2"/>
      <dgm:spPr/>
    </dgm:pt>
    <dgm:pt modelId="{00820AE4-8C35-41C7-A6D0-CBA1B85F3236}" type="pres">
      <dgm:prSet presAssocID="{BA6FE381-3CF1-4A41-B231-0E810515BB23}" presName="text2" presStyleLbl="fgAcc2" presStyleIdx="1" presStyleCnt="2">
        <dgm:presLayoutVars>
          <dgm:chPref val="3"/>
        </dgm:presLayoutVars>
      </dgm:prSet>
      <dgm:spPr/>
    </dgm:pt>
    <dgm:pt modelId="{AE0DAD1E-05D3-4F44-9720-64B426034B26}" type="pres">
      <dgm:prSet presAssocID="{BA6FE381-3CF1-4A41-B231-0E810515BB23}" presName="hierChild3" presStyleCnt="0"/>
      <dgm:spPr/>
    </dgm:pt>
  </dgm:ptLst>
  <dgm:cxnLst>
    <dgm:cxn modelId="{D8A5F415-16E4-4F98-B281-2408AE551B82}" srcId="{FAAEF2F5-BE50-4B0C-8503-CAB6E8878402}" destId="{CAE14FB3-8E01-4761-A0E9-BFA80CEEFABA}" srcOrd="0" destOrd="0" parTransId="{B8B8C7B7-5B55-4ED3-B574-BF77349A8F74}" sibTransId="{7F4E87C9-DB56-4083-98C7-ED3DBB482A8D}"/>
    <dgm:cxn modelId="{D7A8CE16-F1C6-4D8B-96E0-A4289CC87CE7}" type="presOf" srcId="{EE96A9F2-558E-4472-8EC8-178083563213}" destId="{FBC5B3FB-4DFE-4A40-9296-934778479DCF}" srcOrd="0" destOrd="0" presId="urn:microsoft.com/office/officeart/2005/8/layout/hierarchy1"/>
    <dgm:cxn modelId="{356F1A62-28DC-4E03-8748-589080D74BC9}" type="presOf" srcId="{478F2C04-22AD-4B12-9A57-C5F87B4F5D55}" destId="{08E19E9B-CBEA-4D32-9DBB-05A1A8333251}" srcOrd="0" destOrd="0" presId="urn:microsoft.com/office/officeart/2005/8/layout/hierarchy1"/>
    <dgm:cxn modelId="{3BB37D65-ADB2-4C86-A83F-7777AF2D04DE}" type="presOf" srcId="{CAE14FB3-8E01-4761-A0E9-BFA80CEEFABA}" destId="{3DEF8DE7-B2C8-41E4-AA14-48FF579AF9EF}" srcOrd="0" destOrd="0" presId="urn:microsoft.com/office/officeart/2005/8/layout/hierarchy1"/>
    <dgm:cxn modelId="{A475C349-1914-4B9B-88DF-DE24C003DC98}" type="presOf" srcId="{FAAEF2F5-BE50-4B0C-8503-CAB6E8878402}" destId="{68985C68-C01C-46A6-911F-56E45AE1B37D}" srcOrd="0" destOrd="0" presId="urn:microsoft.com/office/officeart/2005/8/layout/hierarchy1"/>
    <dgm:cxn modelId="{084FF94A-A815-45CB-BDB8-4C9501FA0043}" type="presOf" srcId="{BA6FE381-3CF1-4A41-B231-0E810515BB23}" destId="{00820AE4-8C35-41C7-A6D0-CBA1B85F3236}" srcOrd="0" destOrd="0" presId="urn:microsoft.com/office/officeart/2005/8/layout/hierarchy1"/>
    <dgm:cxn modelId="{21430957-C9FB-4F54-A61A-501D8F03BD02}" type="presOf" srcId="{B8B8C7B7-5B55-4ED3-B574-BF77349A8F74}" destId="{9A181D6C-4281-4D59-8FDD-8B4ADA6198E0}" srcOrd="0" destOrd="0" presId="urn:microsoft.com/office/officeart/2005/8/layout/hierarchy1"/>
    <dgm:cxn modelId="{9C9D1BDC-C6E8-4792-AE79-18D02E23D2EC}" srcId="{478F2C04-22AD-4B12-9A57-C5F87B4F5D55}" destId="{FAAEF2F5-BE50-4B0C-8503-CAB6E8878402}" srcOrd="0" destOrd="0" parTransId="{C99D94F3-6B69-4392-B803-EE2EF88E65AA}" sibTransId="{F21B316B-E321-4DD4-9477-DA2731A2B078}"/>
    <dgm:cxn modelId="{6C938FFD-1C68-4C57-9ABB-E976F4B201FB}" srcId="{FAAEF2F5-BE50-4B0C-8503-CAB6E8878402}" destId="{BA6FE381-3CF1-4A41-B231-0E810515BB23}" srcOrd="1" destOrd="0" parTransId="{EE96A9F2-558E-4472-8EC8-178083563213}" sibTransId="{27772B3A-19E5-4A23-A950-FD5BA9C567C5}"/>
    <dgm:cxn modelId="{FC32F823-D654-41BF-B66B-1DE4644BCC76}" type="presParOf" srcId="{08E19E9B-CBEA-4D32-9DBB-05A1A8333251}" destId="{482AA9ED-C5D2-490A-B1B8-F760742D25B2}" srcOrd="0" destOrd="0" presId="urn:microsoft.com/office/officeart/2005/8/layout/hierarchy1"/>
    <dgm:cxn modelId="{D8F8394C-E89E-4ADA-B3DB-EC92D0F1D10E}" type="presParOf" srcId="{482AA9ED-C5D2-490A-B1B8-F760742D25B2}" destId="{087F9C01-E9D1-4D45-AFD4-5C8D9AA71EF1}" srcOrd="0" destOrd="0" presId="urn:microsoft.com/office/officeart/2005/8/layout/hierarchy1"/>
    <dgm:cxn modelId="{BB16AA42-F14B-461D-A783-FBBB4694A914}" type="presParOf" srcId="{087F9C01-E9D1-4D45-AFD4-5C8D9AA71EF1}" destId="{F24261CE-7502-4AA7-A2C5-57F2104D6D65}" srcOrd="0" destOrd="0" presId="urn:microsoft.com/office/officeart/2005/8/layout/hierarchy1"/>
    <dgm:cxn modelId="{96C25DDF-5E62-4B0C-BDA5-9795E548AF00}" type="presParOf" srcId="{087F9C01-E9D1-4D45-AFD4-5C8D9AA71EF1}" destId="{68985C68-C01C-46A6-911F-56E45AE1B37D}" srcOrd="1" destOrd="0" presId="urn:microsoft.com/office/officeart/2005/8/layout/hierarchy1"/>
    <dgm:cxn modelId="{69ABC935-E8EC-4E8C-829C-F820736F67F3}" type="presParOf" srcId="{482AA9ED-C5D2-490A-B1B8-F760742D25B2}" destId="{17DDAC23-C60F-4BDA-98F5-76E63EEFAFD6}" srcOrd="1" destOrd="0" presId="urn:microsoft.com/office/officeart/2005/8/layout/hierarchy1"/>
    <dgm:cxn modelId="{897B6D4B-75C6-4A52-8439-882478FE2B0F}" type="presParOf" srcId="{17DDAC23-C60F-4BDA-98F5-76E63EEFAFD6}" destId="{9A181D6C-4281-4D59-8FDD-8B4ADA6198E0}" srcOrd="0" destOrd="0" presId="urn:microsoft.com/office/officeart/2005/8/layout/hierarchy1"/>
    <dgm:cxn modelId="{DE5C3A71-4453-45E9-A5FE-CF78D73BE351}" type="presParOf" srcId="{17DDAC23-C60F-4BDA-98F5-76E63EEFAFD6}" destId="{C9E1ECD5-F1C5-4B03-9306-691018A86302}" srcOrd="1" destOrd="0" presId="urn:microsoft.com/office/officeart/2005/8/layout/hierarchy1"/>
    <dgm:cxn modelId="{BB3F69A5-0DCF-4703-A24A-47EB71AEF9AC}" type="presParOf" srcId="{C9E1ECD5-F1C5-4B03-9306-691018A86302}" destId="{8CA36A8D-6DC1-452E-A611-47D38E93DE73}" srcOrd="0" destOrd="0" presId="urn:microsoft.com/office/officeart/2005/8/layout/hierarchy1"/>
    <dgm:cxn modelId="{162FB04E-B57C-419F-8818-3815E13639A4}" type="presParOf" srcId="{8CA36A8D-6DC1-452E-A611-47D38E93DE73}" destId="{CE49D445-6899-45C6-A626-16998AD1C195}" srcOrd="0" destOrd="0" presId="urn:microsoft.com/office/officeart/2005/8/layout/hierarchy1"/>
    <dgm:cxn modelId="{B4A4EC02-84A6-4416-804F-F068A87E08DB}" type="presParOf" srcId="{8CA36A8D-6DC1-452E-A611-47D38E93DE73}" destId="{3DEF8DE7-B2C8-41E4-AA14-48FF579AF9EF}" srcOrd="1" destOrd="0" presId="urn:microsoft.com/office/officeart/2005/8/layout/hierarchy1"/>
    <dgm:cxn modelId="{2A1733E9-55FF-4049-92FF-5054D4E578D3}" type="presParOf" srcId="{C9E1ECD5-F1C5-4B03-9306-691018A86302}" destId="{E90F0115-0C2E-4A42-ACC0-5E0DB57D8945}" srcOrd="1" destOrd="0" presId="urn:microsoft.com/office/officeart/2005/8/layout/hierarchy1"/>
    <dgm:cxn modelId="{7753554D-AE05-4146-A699-23607A4D6063}" type="presParOf" srcId="{17DDAC23-C60F-4BDA-98F5-76E63EEFAFD6}" destId="{FBC5B3FB-4DFE-4A40-9296-934778479DCF}" srcOrd="2" destOrd="0" presId="urn:microsoft.com/office/officeart/2005/8/layout/hierarchy1"/>
    <dgm:cxn modelId="{0B019DC1-F77A-46A9-B2A1-651966F5E37E}" type="presParOf" srcId="{17DDAC23-C60F-4BDA-98F5-76E63EEFAFD6}" destId="{1D8B4F3B-343F-43D7-B5D4-174830590309}" srcOrd="3" destOrd="0" presId="urn:microsoft.com/office/officeart/2005/8/layout/hierarchy1"/>
    <dgm:cxn modelId="{59E1A5EA-C029-4EED-81E3-FDB7D4CB1EB9}" type="presParOf" srcId="{1D8B4F3B-343F-43D7-B5D4-174830590309}" destId="{F17621A7-C341-40B6-89BE-09A9E3FF6B8B}" srcOrd="0" destOrd="0" presId="urn:microsoft.com/office/officeart/2005/8/layout/hierarchy1"/>
    <dgm:cxn modelId="{417FFE22-6622-4018-A09B-44E3699CCCD0}" type="presParOf" srcId="{F17621A7-C341-40B6-89BE-09A9E3FF6B8B}" destId="{B03BB318-0704-4BAA-8170-347E54D2D083}" srcOrd="0" destOrd="0" presId="urn:microsoft.com/office/officeart/2005/8/layout/hierarchy1"/>
    <dgm:cxn modelId="{99BB5E52-C190-4204-B104-27271348639A}" type="presParOf" srcId="{F17621A7-C341-40B6-89BE-09A9E3FF6B8B}" destId="{00820AE4-8C35-41C7-A6D0-CBA1B85F3236}" srcOrd="1" destOrd="0" presId="urn:microsoft.com/office/officeart/2005/8/layout/hierarchy1"/>
    <dgm:cxn modelId="{6C57D966-2992-40C1-A0F7-14F2ED2849F2}" type="presParOf" srcId="{1D8B4F3B-343F-43D7-B5D4-174830590309}" destId="{AE0DAD1E-05D3-4F44-9720-64B426034B2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B1998C-F266-4603-A075-1DB984AC37C5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5E908ACD-025B-4CCB-B429-D3C621340554}">
      <dgm:prSet phldrT="[Text]"/>
      <dgm:spPr/>
      <dgm:t>
        <a:bodyPr/>
        <a:lstStyle/>
        <a:p>
          <a:r>
            <a:rPr lang="cs-CZ"/>
            <a:t>valorický </a:t>
          </a:r>
          <a:br>
            <a:rPr lang="cs-CZ"/>
          </a:br>
          <a:r>
            <a:rPr lang="cs-CZ"/>
            <a:t>(§ 5 odst. 1 a 2 </a:t>
          </a:r>
          <a:r>
            <a:rPr lang="cs-CZ" b="0"/>
            <a:t>ZDNV</a:t>
          </a:r>
          <a:r>
            <a:rPr lang="cs-CZ"/>
            <a:t>)</a:t>
          </a:r>
        </a:p>
      </dgm:t>
    </dgm:pt>
    <dgm:pt modelId="{B886B9CC-A24A-441A-842F-0A6959815CC7}" type="parTrans" cxnId="{87535B34-865E-4D14-9139-B217C720647C}">
      <dgm:prSet/>
      <dgm:spPr/>
      <dgm:t>
        <a:bodyPr/>
        <a:lstStyle/>
        <a:p>
          <a:endParaRPr lang="cs-CZ"/>
        </a:p>
      </dgm:t>
    </dgm:pt>
    <dgm:pt modelId="{186CA33E-75B0-454F-8A49-F3FBC164B1BA}" type="sibTrans" cxnId="{87535B34-865E-4D14-9139-B217C720647C}">
      <dgm:prSet/>
      <dgm:spPr/>
      <dgm:t>
        <a:bodyPr/>
        <a:lstStyle/>
        <a:p>
          <a:endParaRPr lang="cs-CZ"/>
        </a:p>
      </dgm:t>
    </dgm:pt>
    <dgm:pt modelId="{843E569F-32D0-4EDB-B76A-0CB6B69A82FF}">
      <dgm:prSet phldrT="[Text]"/>
      <dgm:spPr/>
      <dgm:t>
        <a:bodyPr/>
        <a:lstStyle/>
        <a:p>
          <a:r>
            <a:rPr lang="cs-CZ"/>
            <a:t>orná  půda,  chmelnice, vinice, zahrady, ovocné sady a trvalé travní porosty </a:t>
          </a:r>
        </a:p>
      </dgm:t>
    </dgm:pt>
    <dgm:pt modelId="{5B13EA27-8C75-413D-8FE9-AA7F0BCF158E}" type="parTrans" cxnId="{2B3CDB9C-115F-42A9-A77A-41CD94820CFC}">
      <dgm:prSet/>
      <dgm:spPr/>
      <dgm:t>
        <a:bodyPr/>
        <a:lstStyle/>
        <a:p>
          <a:endParaRPr lang="cs-CZ"/>
        </a:p>
      </dgm:t>
    </dgm:pt>
    <dgm:pt modelId="{84E805A5-BF64-4EB7-8E53-D5D4CB90E3AF}" type="sibTrans" cxnId="{2B3CDB9C-115F-42A9-A77A-41CD94820CFC}">
      <dgm:prSet/>
      <dgm:spPr/>
      <dgm:t>
        <a:bodyPr/>
        <a:lstStyle/>
        <a:p>
          <a:endParaRPr lang="cs-CZ"/>
        </a:p>
      </dgm:t>
    </dgm:pt>
    <dgm:pt modelId="{29E3F86C-71A9-4277-909F-80F9F539B6D4}">
      <dgm:prSet phldrT="[Text]"/>
      <dgm:spPr/>
      <dgm:t>
        <a:bodyPr/>
        <a:lstStyle/>
        <a:p>
          <a:r>
            <a:rPr lang="cs-CZ"/>
            <a:t>specifický </a:t>
          </a:r>
          <a:br>
            <a:rPr lang="cs-CZ"/>
          </a:br>
          <a:r>
            <a:rPr lang="cs-CZ"/>
            <a:t>(§ 5 odst. 3 </a:t>
          </a:r>
          <a:r>
            <a:rPr lang="cs-CZ" b="0"/>
            <a:t>ZDNV</a:t>
          </a:r>
          <a:r>
            <a:rPr lang="cs-CZ"/>
            <a:t>)</a:t>
          </a:r>
        </a:p>
      </dgm:t>
    </dgm:pt>
    <dgm:pt modelId="{E67B8C4A-7EC5-40C3-8EA7-FC1F838BB383}" type="parTrans" cxnId="{D9539610-D0CF-46CA-8C40-D45CDDBE8AF6}">
      <dgm:prSet/>
      <dgm:spPr/>
      <dgm:t>
        <a:bodyPr/>
        <a:lstStyle/>
        <a:p>
          <a:endParaRPr lang="cs-CZ"/>
        </a:p>
      </dgm:t>
    </dgm:pt>
    <dgm:pt modelId="{6E81E470-E813-4EBB-BA01-DD47E87B987A}" type="sibTrans" cxnId="{D9539610-D0CF-46CA-8C40-D45CDDBE8AF6}">
      <dgm:prSet/>
      <dgm:spPr/>
      <dgm:t>
        <a:bodyPr/>
        <a:lstStyle/>
        <a:p>
          <a:endParaRPr lang="cs-CZ"/>
        </a:p>
      </dgm:t>
    </dgm:pt>
    <dgm:pt modelId="{1E60B3C9-A613-447A-9E6F-38D41E1FE369}">
      <dgm:prSet phldrT="[Text]"/>
      <dgm:spPr/>
      <dgm:t>
        <a:bodyPr/>
        <a:lstStyle/>
        <a:p>
          <a:r>
            <a:rPr lang="cs-CZ"/>
            <a:t>ostatní pozemky</a:t>
          </a:r>
        </a:p>
      </dgm:t>
    </dgm:pt>
    <dgm:pt modelId="{0F39996E-5E8D-4E32-952D-F9AA7BAD800C}" type="parTrans" cxnId="{A61F9826-CFAE-4710-AC51-1394742E1D11}">
      <dgm:prSet/>
      <dgm:spPr/>
      <dgm:t>
        <a:bodyPr/>
        <a:lstStyle/>
        <a:p>
          <a:endParaRPr lang="cs-CZ"/>
        </a:p>
      </dgm:t>
    </dgm:pt>
    <dgm:pt modelId="{65775F90-3643-41BA-BA2D-1D8A88F74FE8}" type="sibTrans" cxnId="{A61F9826-CFAE-4710-AC51-1394742E1D11}">
      <dgm:prSet/>
      <dgm:spPr/>
      <dgm:t>
        <a:bodyPr/>
        <a:lstStyle/>
        <a:p>
          <a:endParaRPr lang="cs-CZ"/>
        </a:p>
      </dgm:t>
    </dgm:pt>
    <dgm:pt modelId="{C1F78965-7886-485D-821C-E5E69ABE6AD3}">
      <dgm:prSet/>
      <dgm:spPr/>
      <dgm:t>
        <a:bodyPr/>
        <a:lstStyle/>
        <a:p>
          <a:r>
            <a:rPr lang="cs-CZ"/>
            <a:t>hospodářské lesy a průmyslové rybníky </a:t>
          </a:r>
        </a:p>
      </dgm:t>
    </dgm:pt>
    <dgm:pt modelId="{39DA88B6-8EF9-474B-9071-8CBA97028BC3}" type="parTrans" cxnId="{EA538DF3-0108-43C8-AC21-BF3BC24657FE}">
      <dgm:prSet/>
      <dgm:spPr/>
      <dgm:t>
        <a:bodyPr/>
        <a:lstStyle/>
        <a:p>
          <a:endParaRPr lang="cs-CZ"/>
        </a:p>
      </dgm:t>
    </dgm:pt>
    <dgm:pt modelId="{F088D1F9-D255-40DA-AB07-7959DFCDFE45}" type="sibTrans" cxnId="{EA538DF3-0108-43C8-AC21-BF3BC24657FE}">
      <dgm:prSet/>
      <dgm:spPr/>
      <dgm:t>
        <a:bodyPr/>
        <a:lstStyle/>
        <a:p>
          <a:endParaRPr lang="cs-CZ"/>
        </a:p>
      </dgm:t>
    </dgm:pt>
    <dgm:pt modelId="{C8F11C05-E3E9-4288-8B49-DF031DD77D5A}" type="pres">
      <dgm:prSet presAssocID="{C3B1998C-F266-4603-A075-1DB984AC37C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7B4FD74-7F05-4123-8D81-1C241A5BDA4C}" type="pres">
      <dgm:prSet presAssocID="{5E908ACD-025B-4CCB-B429-D3C621340554}" presName="root" presStyleCnt="0"/>
      <dgm:spPr/>
    </dgm:pt>
    <dgm:pt modelId="{D6ECF800-42D3-4BC0-A94D-5F2FAEA06CAE}" type="pres">
      <dgm:prSet presAssocID="{5E908ACD-025B-4CCB-B429-D3C621340554}" presName="rootComposite" presStyleCnt="0"/>
      <dgm:spPr/>
    </dgm:pt>
    <dgm:pt modelId="{0CD6136F-0E80-4294-9C9D-87D425A180D1}" type="pres">
      <dgm:prSet presAssocID="{5E908ACD-025B-4CCB-B429-D3C621340554}" presName="rootText" presStyleLbl="node1" presStyleIdx="0" presStyleCnt="2" custLinFactNeighborY="-8"/>
      <dgm:spPr/>
    </dgm:pt>
    <dgm:pt modelId="{B394B781-6934-409E-B02E-6EEE2E1DF422}" type="pres">
      <dgm:prSet presAssocID="{5E908ACD-025B-4CCB-B429-D3C621340554}" presName="rootConnector" presStyleLbl="node1" presStyleIdx="0" presStyleCnt="2"/>
      <dgm:spPr/>
    </dgm:pt>
    <dgm:pt modelId="{901AA643-1F78-443C-A05A-935ADD1E8CE6}" type="pres">
      <dgm:prSet presAssocID="{5E908ACD-025B-4CCB-B429-D3C621340554}" presName="childShape" presStyleCnt="0"/>
      <dgm:spPr/>
    </dgm:pt>
    <dgm:pt modelId="{33589CF9-19E9-4D20-89E5-BD3C5944FB4B}" type="pres">
      <dgm:prSet presAssocID="{5B13EA27-8C75-413D-8FE9-AA7F0BCF158E}" presName="Name13" presStyleLbl="parChTrans1D2" presStyleIdx="0" presStyleCnt="3"/>
      <dgm:spPr/>
    </dgm:pt>
    <dgm:pt modelId="{8D925C68-1D3B-4A6F-B606-2325CD29890C}" type="pres">
      <dgm:prSet presAssocID="{843E569F-32D0-4EDB-B76A-0CB6B69A82FF}" presName="childText" presStyleLbl="bgAcc1" presStyleIdx="0" presStyleCnt="3">
        <dgm:presLayoutVars>
          <dgm:bulletEnabled val="1"/>
        </dgm:presLayoutVars>
      </dgm:prSet>
      <dgm:spPr/>
    </dgm:pt>
    <dgm:pt modelId="{B549A29B-42A5-48FF-90DD-2F2FB7AC70DD}" type="pres">
      <dgm:prSet presAssocID="{39DA88B6-8EF9-474B-9071-8CBA97028BC3}" presName="Name13" presStyleLbl="parChTrans1D2" presStyleIdx="1" presStyleCnt="3"/>
      <dgm:spPr/>
    </dgm:pt>
    <dgm:pt modelId="{C844A298-7420-491A-B338-3E42E2A71B24}" type="pres">
      <dgm:prSet presAssocID="{C1F78965-7886-485D-821C-E5E69ABE6AD3}" presName="childText" presStyleLbl="bgAcc1" presStyleIdx="1" presStyleCnt="3">
        <dgm:presLayoutVars>
          <dgm:bulletEnabled val="1"/>
        </dgm:presLayoutVars>
      </dgm:prSet>
      <dgm:spPr/>
    </dgm:pt>
    <dgm:pt modelId="{29102099-D2C0-4E35-937B-C656FE78F9DC}" type="pres">
      <dgm:prSet presAssocID="{29E3F86C-71A9-4277-909F-80F9F539B6D4}" presName="root" presStyleCnt="0"/>
      <dgm:spPr/>
    </dgm:pt>
    <dgm:pt modelId="{A8A62BD2-1E9D-4211-B671-9310A3552BAA}" type="pres">
      <dgm:prSet presAssocID="{29E3F86C-71A9-4277-909F-80F9F539B6D4}" presName="rootComposite" presStyleCnt="0"/>
      <dgm:spPr/>
    </dgm:pt>
    <dgm:pt modelId="{5B228034-DBEC-4D33-B9E8-10C1E09A5AFD}" type="pres">
      <dgm:prSet presAssocID="{29E3F86C-71A9-4277-909F-80F9F539B6D4}" presName="rootText" presStyleLbl="node1" presStyleIdx="1" presStyleCnt="2"/>
      <dgm:spPr/>
    </dgm:pt>
    <dgm:pt modelId="{A385B224-9CC5-40FA-8E8E-5BFD2AFCEEEB}" type="pres">
      <dgm:prSet presAssocID="{29E3F86C-71A9-4277-909F-80F9F539B6D4}" presName="rootConnector" presStyleLbl="node1" presStyleIdx="1" presStyleCnt="2"/>
      <dgm:spPr/>
    </dgm:pt>
    <dgm:pt modelId="{6064A7F3-92D7-4E16-84F0-C2C74E099847}" type="pres">
      <dgm:prSet presAssocID="{29E3F86C-71A9-4277-909F-80F9F539B6D4}" presName="childShape" presStyleCnt="0"/>
      <dgm:spPr/>
    </dgm:pt>
    <dgm:pt modelId="{5CEC8F47-0139-4617-84DC-BE68946AD3E2}" type="pres">
      <dgm:prSet presAssocID="{0F39996E-5E8D-4E32-952D-F9AA7BAD800C}" presName="Name13" presStyleLbl="parChTrans1D2" presStyleIdx="2" presStyleCnt="3"/>
      <dgm:spPr/>
    </dgm:pt>
    <dgm:pt modelId="{9738119A-E037-4220-9DAA-027F892CF537}" type="pres">
      <dgm:prSet presAssocID="{1E60B3C9-A613-447A-9E6F-38D41E1FE369}" presName="childText" presStyleLbl="bgAcc1" presStyleIdx="2" presStyleCnt="3">
        <dgm:presLayoutVars>
          <dgm:bulletEnabled val="1"/>
        </dgm:presLayoutVars>
      </dgm:prSet>
      <dgm:spPr/>
    </dgm:pt>
  </dgm:ptLst>
  <dgm:cxnLst>
    <dgm:cxn modelId="{D9539610-D0CF-46CA-8C40-D45CDDBE8AF6}" srcId="{C3B1998C-F266-4603-A075-1DB984AC37C5}" destId="{29E3F86C-71A9-4277-909F-80F9F539B6D4}" srcOrd="1" destOrd="0" parTransId="{E67B8C4A-7EC5-40C3-8EA7-FC1F838BB383}" sibTransId="{6E81E470-E813-4EBB-BA01-DD47E87B987A}"/>
    <dgm:cxn modelId="{AE7D5711-C278-484B-B543-CD2253D38121}" type="presOf" srcId="{C1F78965-7886-485D-821C-E5E69ABE6AD3}" destId="{C844A298-7420-491A-B338-3E42E2A71B24}" srcOrd="0" destOrd="0" presId="urn:microsoft.com/office/officeart/2005/8/layout/hierarchy3"/>
    <dgm:cxn modelId="{09AF1E1C-58B0-409E-8768-B04213FA10DB}" type="presOf" srcId="{39DA88B6-8EF9-474B-9071-8CBA97028BC3}" destId="{B549A29B-42A5-48FF-90DD-2F2FB7AC70DD}" srcOrd="0" destOrd="0" presId="urn:microsoft.com/office/officeart/2005/8/layout/hierarchy3"/>
    <dgm:cxn modelId="{A61F9826-CFAE-4710-AC51-1394742E1D11}" srcId="{29E3F86C-71A9-4277-909F-80F9F539B6D4}" destId="{1E60B3C9-A613-447A-9E6F-38D41E1FE369}" srcOrd="0" destOrd="0" parTransId="{0F39996E-5E8D-4E32-952D-F9AA7BAD800C}" sibTransId="{65775F90-3643-41BA-BA2D-1D8A88F74FE8}"/>
    <dgm:cxn modelId="{87535B34-865E-4D14-9139-B217C720647C}" srcId="{C3B1998C-F266-4603-A075-1DB984AC37C5}" destId="{5E908ACD-025B-4CCB-B429-D3C621340554}" srcOrd="0" destOrd="0" parTransId="{B886B9CC-A24A-441A-842F-0A6959815CC7}" sibTransId="{186CA33E-75B0-454F-8A49-F3FBC164B1BA}"/>
    <dgm:cxn modelId="{2C562363-9BAD-416F-9563-2AD690C39B84}" type="presOf" srcId="{1E60B3C9-A613-447A-9E6F-38D41E1FE369}" destId="{9738119A-E037-4220-9DAA-027F892CF537}" srcOrd="0" destOrd="0" presId="urn:microsoft.com/office/officeart/2005/8/layout/hierarchy3"/>
    <dgm:cxn modelId="{D1A25E75-26FB-4A75-8290-C67687A49D42}" type="presOf" srcId="{5E908ACD-025B-4CCB-B429-D3C621340554}" destId="{B394B781-6934-409E-B02E-6EEE2E1DF422}" srcOrd="1" destOrd="0" presId="urn:microsoft.com/office/officeart/2005/8/layout/hierarchy3"/>
    <dgm:cxn modelId="{036F7055-BBFA-4293-B1D4-9464D4C06960}" type="presOf" srcId="{5E908ACD-025B-4CCB-B429-D3C621340554}" destId="{0CD6136F-0E80-4294-9C9D-87D425A180D1}" srcOrd="0" destOrd="0" presId="urn:microsoft.com/office/officeart/2005/8/layout/hierarchy3"/>
    <dgm:cxn modelId="{1E2E577B-BF3B-43C6-A446-4649468B9232}" type="presOf" srcId="{29E3F86C-71A9-4277-909F-80F9F539B6D4}" destId="{5B228034-DBEC-4D33-B9E8-10C1E09A5AFD}" srcOrd="0" destOrd="0" presId="urn:microsoft.com/office/officeart/2005/8/layout/hierarchy3"/>
    <dgm:cxn modelId="{CD1D6B9A-1BC4-49F7-A741-135A9F85C622}" type="presOf" srcId="{843E569F-32D0-4EDB-B76A-0CB6B69A82FF}" destId="{8D925C68-1D3B-4A6F-B606-2325CD29890C}" srcOrd="0" destOrd="0" presId="urn:microsoft.com/office/officeart/2005/8/layout/hierarchy3"/>
    <dgm:cxn modelId="{2B3CDB9C-115F-42A9-A77A-41CD94820CFC}" srcId="{5E908ACD-025B-4CCB-B429-D3C621340554}" destId="{843E569F-32D0-4EDB-B76A-0CB6B69A82FF}" srcOrd="0" destOrd="0" parTransId="{5B13EA27-8C75-413D-8FE9-AA7F0BCF158E}" sibTransId="{84E805A5-BF64-4EB7-8E53-D5D4CB90E3AF}"/>
    <dgm:cxn modelId="{9F8109C1-FBD3-4AC4-944B-CE025125E05C}" type="presOf" srcId="{0F39996E-5E8D-4E32-952D-F9AA7BAD800C}" destId="{5CEC8F47-0139-4617-84DC-BE68946AD3E2}" srcOrd="0" destOrd="0" presId="urn:microsoft.com/office/officeart/2005/8/layout/hierarchy3"/>
    <dgm:cxn modelId="{987660C5-5326-42AF-9A76-814E1A46559A}" type="presOf" srcId="{C3B1998C-F266-4603-A075-1DB984AC37C5}" destId="{C8F11C05-E3E9-4288-8B49-DF031DD77D5A}" srcOrd="0" destOrd="0" presId="urn:microsoft.com/office/officeart/2005/8/layout/hierarchy3"/>
    <dgm:cxn modelId="{5A6466D0-1C72-4D3A-A420-5599A3B4813A}" type="presOf" srcId="{5B13EA27-8C75-413D-8FE9-AA7F0BCF158E}" destId="{33589CF9-19E9-4D20-89E5-BD3C5944FB4B}" srcOrd="0" destOrd="0" presId="urn:microsoft.com/office/officeart/2005/8/layout/hierarchy3"/>
    <dgm:cxn modelId="{7D67E2DD-7BAB-4B10-9EDF-83F856823A21}" type="presOf" srcId="{29E3F86C-71A9-4277-909F-80F9F539B6D4}" destId="{A385B224-9CC5-40FA-8E8E-5BFD2AFCEEEB}" srcOrd="1" destOrd="0" presId="urn:microsoft.com/office/officeart/2005/8/layout/hierarchy3"/>
    <dgm:cxn modelId="{EA538DF3-0108-43C8-AC21-BF3BC24657FE}" srcId="{5E908ACD-025B-4CCB-B429-D3C621340554}" destId="{C1F78965-7886-485D-821C-E5E69ABE6AD3}" srcOrd="1" destOrd="0" parTransId="{39DA88B6-8EF9-474B-9071-8CBA97028BC3}" sibTransId="{F088D1F9-D255-40DA-AB07-7959DFCDFE45}"/>
    <dgm:cxn modelId="{180DF346-A456-49A9-9C41-8AA435CA01FB}" type="presParOf" srcId="{C8F11C05-E3E9-4288-8B49-DF031DD77D5A}" destId="{67B4FD74-7F05-4123-8D81-1C241A5BDA4C}" srcOrd="0" destOrd="0" presId="urn:microsoft.com/office/officeart/2005/8/layout/hierarchy3"/>
    <dgm:cxn modelId="{7E499FB6-490D-4397-902B-96B691FD26A2}" type="presParOf" srcId="{67B4FD74-7F05-4123-8D81-1C241A5BDA4C}" destId="{D6ECF800-42D3-4BC0-A94D-5F2FAEA06CAE}" srcOrd="0" destOrd="0" presId="urn:microsoft.com/office/officeart/2005/8/layout/hierarchy3"/>
    <dgm:cxn modelId="{DE29E88C-290A-4DC2-A31A-E379B5218126}" type="presParOf" srcId="{D6ECF800-42D3-4BC0-A94D-5F2FAEA06CAE}" destId="{0CD6136F-0E80-4294-9C9D-87D425A180D1}" srcOrd="0" destOrd="0" presId="urn:microsoft.com/office/officeart/2005/8/layout/hierarchy3"/>
    <dgm:cxn modelId="{265365FA-BB23-47D3-8093-E47D1B34E5A0}" type="presParOf" srcId="{D6ECF800-42D3-4BC0-A94D-5F2FAEA06CAE}" destId="{B394B781-6934-409E-B02E-6EEE2E1DF422}" srcOrd="1" destOrd="0" presId="urn:microsoft.com/office/officeart/2005/8/layout/hierarchy3"/>
    <dgm:cxn modelId="{936CE6BC-5DB8-46F1-91FF-801CBF3E7F94}" type="presParOf" srcId="{67B4FD74-7F05-4123-8D81-1C241A5BDA4C}" destId="{901AA643-1F78-443C-A05A-935ADD1E8CE6}" srcOrd="1" destOrd="0" presId="urn:microsoft.com/office/officeart/2005/8/layout/hierarchy3"/>
    <dgm:cxn modelId="{186EECF5-CA90-4EA6-A3A2-CFEBA5CAFCA7}" type="presParOf" srcId="{901AA643-1F78-443C-A05A-935ADD1E8CE6}" destId="{33589CF9-19E9-4D20-89E5-BD3C5944FB4B}" srcOrd="0" destOrd="0" presId="urn:microsoft.com/office/officeart/2005/8/layout/hierarchy3"/>
    <dgm:cxn modelId="{94157B37-C04B-4392-B557-F4105E8D93D2}" type="presParOf" srcId="{901AA643-1F78-443C-A05A-935ADD1E8CE6}" destId="{8D925C68-1D3B-4A6F-B606-2325CD29890C}" srcOrd="1" destOrd="0" presId="urn:microsoft.com/office/officeart/2005/8/layout/hierarchy3"/>
    <dgm:cxn modelId="{ABD14A45-8FEB-4386-8D8E-E1A5E7F54F0B}" type="presParOf" srcId="{901AA643-1F78-443C-A05A-935ADD1E8CE6}" destId="{B549A29B-42A5-48FF-90DD-2F2FB7AC70DD}" srcOrd="2" destOrd="0" presId="urn:microsoft.com/office/officeart/2005/8/layout/hierarchy3"/>
    <dgm:cxn modelId="{8D14B673-BFD1-404A-BE4E-2671919E5959}" type="presParOf" srcId="{901AA643-1F78-443C-A05A-935ADD1E8CE6}" destId="{C844A298-7420-491A-B338-3E42E2A71B24}" srcOrd="3" destOrd="0" presId="urn:microsoft.com/office/officeart/2005/8/layout/hierarchy3"/>
    <dgm:cxn modelId="{25BD3D10-2E92-4D02-8EA0-A8F00D3CE94E}" type="presParOf" srcId="{C8F11C05-E3E9-4288-8B49-DF031DD77D5A}" destId="{29102099-D2C0-4E35-937B-C656FE78F9DC}" srcOrd="1" destOrd="0" presId="urn:microsoft.com/office/officeart/2005/8/layout/hierarchy3"/>
    <dgm:cxn modelId="{56DF5FA6-01DB-4A56-8670-345A929BB091}" type="presParOf" srcId="{29102099-D2C0-4E35-937B-C656FE78F9DC}" destId="{A8A62BD2-1E9D-4211-B671-9310A3552BAA}" srcOrd="0" destOrd="0" presId="urn:microsoft.com/office/officeart/2005/8/layout/hierarchy3"/>
    <dgm:cxn modelId="{57A71AEF-4485-4E53-8E4A-930C2919BF79}" type="presParOf" srcId="{A8A62BD2-1E9D-4211-B671-9310A3552BAA}" destId="{5B228034-DBEC-4D33-B9E8-10C1E09A5AFD}" srcOrd="0" destOrd="0" presId="urn:microsoft.com/office/officeart/2005/8/layout/hierarchy3"/>
    <dgm:cxn modelId="{6B6B008F-B529-4A78-87AD-A56F09D62DC1}" type="presParOf" srcId="{A8A62BD2-1E9D-4211-B671-9310A3552BAA}" destId="{A385B224-9CC5-40FA-8E8E-5BFD2AFCEEEB}" srcOrd="1" destOrd="0" presId="urn:microsoft.com/office/officeart/2005/8/layout/hierarchy3"/>
    <dgm:cxn modelId="{167F53A6-BDBD-4F3D-83BB-C324E4AC43A8}" type="presParOf" srcId="{29102099-D2C0-4E35-937B-C656FE78F9DC}" destId="{6064A7F3-92D7-4E16-84F0-C2C74E099847}" srcOrd="1" destOrd="0" presId="urn:microsoft.com/office/officeart/2005/8/layout/hierarchy3"/>
    <dgm:cxn modelId="{FD63187B-BD9E-4DE3-B935-CE8319260A58}" type="presParOf" srcId="{6064A7F3-92D7-4E16-84F0-C2C74E099847}" destId="{5CEC8F47-0139-4617-84DC-BE68946AD3E2}" srcOrd="0" destOrd="0" presId="urn:microsoft.com/office/officeart/2005/8/layout/hierarchy3"/>
    <dgm:cxn modelId="{68098414-CA4A-4D7E-AA51-3279BC530820}" type="presParOf" srcId="{6064A7F3-92D7-4E16-84F0-C2C74E099847}" destId="{9738119A-E037-4220-9DAA-027F892CF53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B1998C-F266-4603-A075-1DB984AC37C5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5E908ACD-025B-4CCB-B429-D3C621340554}">
      <dgm:prSet phldrT="[Text]"/>
      <dgm:spPr/>
      <dgm:t>
        <a:bodyPr/>
        <a:lstStyle/>
        <a:p>
          <a:r>
            <a:rPr lang="cs-CZ"/>
            <a:t>poměrná lineární  </a:t>
          </a:r>
          <a:br>
            <a:rPr lang="cs-CZ"/>
          </a:br>
          <a:r>
            <a:rPr lang="cs-CZ"/>
            <a:t>(§ 6 odst. 1 </a:t>
          </a:r>
          <a:r>
            <a:rPr lang="cs-CZ" b="0"/>
            <a:t>ZDNV</a:t>
          </a:r>
          <a:r>
            <a:rPr lang="cs-CZ"/>
            <a:t>)</a:t>
          </a:r>
        </a:p>
      </dgm:t>
    </dgm:pt>
    <dgm:pt modelId="{B886B9CC-A24A-441A-842F-0A6959815CC7}" type="parTrans" cxnId="{87535B34-865E-4D14-9139-B217C720647C}">
      <dgm:prSet/>
      <dgm:spPr/>
      <dgm:t>
        <a:bodyPr/>
        <a:lstStyle/>
        <a:p>
          <a:endParaRPr lang="cs-CZ"/>
        </a:p>
      </dgm:t>
    </dgm:pt>
    <dgm:pt modelId="{186CA33E-75B0-454F-8A49-F3FBC164B1BA}" type="sibTrans" cxnId="{87535B34-865E-4D14-9139-B217C720647C}">
      <dgm:prSet/>
      <dgm:spPr/>
      <dgm:t>
        <a:bodyPr/>
        <a:lstStyle/>
        <a:p>
          <a:endParaRPr lang="cs-CZ"/>
        </a:p>
      </dgm:t>
    </dgm:pt>
    <dgm:pt modelId="{843E569F-32D0-4EDB-B76A-0CB6B69A82FF}">
      <dgm:prSet phldrT="[Text]"/>
      <dgm:spPr/>
      <dgm:t>
        <a:bodyPr/>
        <a:lstStyle/>
        <a:p>
          <a:r>
            <a:rPr lang="cs-CZ"/>
            <a:t>orná půda, chmelnice, vinice, zahrada, ovocné sady </a:t>
          </a:r>
        </a:p>
      </dgm:t>
    </dgm:pt>
    <dgm:pt modelId="{5B13EA27-8C75-413D-8FE9-AA7F0BCF158E}" type="parTrans" cxnId="{2B3CDB9C-115F-42A9-A77A-41CD94820CFC}">
      <dgm:prSet/>
      <dgm:spPr/>
      <dgm:t>
        <a:bodyPr/>
        <a:lstStyle/>
        <a:p>
          <a:endParaRPr lang="cs-CZ"/>
        </a:p>
      </dgm:t>
    </dgm:pt>
    <dgm:pt modelId="{84E805A5-BF64-4EB7-8E53-D5D4CB90E3AF}" type="sibTrans" cxnId="{2B3CDB9C-115F-42A9-A77A-41CD94820CFC}">
      <dgm:prSet/>
      <dgm:spPr/>
      <dgm:t>
        <a:bodyPr/>
        <a:lstStyle/>
        <a:p>
          <a:endParaRPr lang="cs-CZ"/>
        </a:p>
      </dgm:t>
    </dgm:pt>
    <dgm:pt modelId="{29E3F86C-71A9-4277-909F-80F9F539B6D4}">
      <dgm:prSet phldrT="[Text]"/>
      <dgm:spPr/>
      <dgm:t>
        <a:bodyPr/>
        <a:lstStyle/>
        <a:p>
          <a:r>
            <a:rPr lang="cs-CZ"/>
            <a:t>pevná </a:t>
          </a:r>
          <a:br>
            <a:rPr lang="cs-CZ"/>
          </a:br>
          <a:r>
            <a:rPr lang="cs-CZ"/>
            <a:t>(§ 6 odst. 2 </a:t>
          </a:r>
          <a:r>
            <a:rPr lang="cs-CZ" b="0"/>
            <a:t>ZDNV)</a:t>
          </a:r>
          <a:endParaRPr lang="cs-CZ"/>
        </a:p>
      </dgm:t>
    </dgm:pt>
    <dgm:pt modelId="{E67B8C4A-7EC5-40C3-8EA7-FC1F838BB383}" type="parTrans" cxnId="{D9539610-D0CF-46CA-8C40-D45CDDBE8AF6}">
      <dgm:prSet/>
      <dgm:spPr/>
      <dgm:t>
        <a:bodyPr/>
        <a:lstStyle/>
        <a:p>
          <a:endParaRPr lang="cs-CZ"/>
        </a:p>
      </dgm:t>
    </dgm:pt>
    <dgm:pt modelId="{6E81E470-E813-4EBB-BA01-DD47E87B987A}" type="sibTrans" cxnId="{D9539610-D0CF-46CA-8C40-D45CDDBE8AF6}">
      <dgm:prSet/>
      <dgm:spPr/>
      <dgm:t>
        <a:bodyPr/>
        <a:lstStyle/>
        <a:p>
          <a:endParaRPr lang="cs-CZ"/>
        </a:p>
      </dgm:t>
    </dgm:pt>
    <dgm:pt modelId="{1E60B3C9-A613-447A-9E6F-38D41E1FE369}">
      <dgm:prSet phldrT="[Text]"/>
      <dgm:spPr/>
      <dgm:t>
        <a:bodyPr/>
        <a:lstStyle/>
        <a:p>
          <a:r>
            <a:rPr lang="cs-CZ"/>
            <a:t>zastavěné plochy a nádvoří</a:t>
          </a:r>
        </a:p>
      </dgm:t>
    </dgm:pt>
    <dgm:pt modelId="{0F39996E-5E8D-4E32-952D-F9AA7BAD800C}" type="parTrans" cxnId="{A61F9826-CFAE-4710-AC51-1394742E1D11}">
      <dgm:prSet/>
      <dgm:spPr/>
      <dgm:t>
        <a:bodyPr/>
        <a:lstStyle/>
        <a:p>
          <a:endParaRPr lang="cs-CZ"/>
        </a:p>
      </dgm:t>
    </dgm:pt>
    <dgm:pt modelId="{65775F90-3643-41BA-BA2D-1D8A88F74FE8}" type="sibTrans" cxnId="{A61F9826-CFAE-4710-AC51-1394742E1D11}">
      <dgm:prSet/>
      <dgm:spPr/>
      <dgm:t>
        <a:bodyPr/>
        <a:lstStyle/>
        <a:p>
          <a:endParaRPr lang="cs-CZ"/>
        </a:p>
      </dgm:t>
    </dgm:pt>
    <dgm:pt modelId="{C1F78965-7886-485D-821C-E5E69ABE6AD3}">
      <dgm:prSet/>
      <dgm:spPr/>
      <dgm:t>
        <a:bodyPr/>
        <a:lstStyle/>
        <a:p>
          <a:r>
            <a:rPr lang="cs-CZ"/>
            <a:t>hospodářské lesy a průmyslové rybníky </a:t>
          </a:r>
        </a:p>
      </dgm:t>
    </dgm:pt>
    <dgm:pt modelId="{39DA88B6-8EF9-474B-9071-8CBA97028BC3}" type="parTrans" cxnId="{EA538DF3-0108-43C8-AC21-BF3BC24657FE}">
      <dgm:prSet/>
      <dgm:spPr/>
      <dgm:t>
        <a:bodyPr/>
        <a:lstStyle/>
        <a:p>
          <a:endParaRPr lang="cs-CZ"/>
        </a:p>
      </dgm:t>
    </dgm:pt>
    <dgm:pt modelId="{F088D1F9-D255-40DA-AB07-7959DFCDFE45}" type="sibTrans" cxnId="{EA538DF3-0108-43C8-AC21-BF3BC24657FE}">
      <dgm:prSet/>
      <dgm:spPr/>
      <dgm:t>
        <a:bodyPr/>
        <a:lstStyle/>
        <a:p>
          <a:endParaRPr lang="cs-CZ"/>
        </a:p>
      </dgm:t>
    </dgm:pt>
    <dgm:pt modelId="{68906DEA-1A18-40C3-9085-89A96860A3A2}">
      <dgm:prSet phldrT="[Text]"/>
      <dgm:spPr/>
      <dgm:t>
        <a:bodyPr/>
        <a:lstStyle/>
        <a:p>
          <a:r>
            <a:rPr lang="cs-CZ"/>
            <a:t>stavební pozemky</a:t>
          </a:r>
        </a:p>
      </dgm:t>
    </dgm:pt>
    <dgm:pt modelId="{996752DB-E4CE-4BA9-9FCF-8E55C0D2221A}" type="parTrans" cxnId="{47B8650C-6B6F-4343-B62A-7334B111DB67}">
      <dgm:prSet/>
      <dgm:spPr/>
      <dgm:t>
        <a:bodyPr/>
        <a:lstStyle/>
        <a:p>
          <a:endParaRPr lang="cs-CZ"/>
        </a:p>
      </dgm:t>
    </dgm:pt>
    <dgm:pt modelId="{CB0AF59B-07D0-44B2-AAA5-9834EC402545}" type="sibTrans" cxnId="{47B8650C-6B6F-4343-B62A-7334B111DB67}">
      <dgm:prSet/>
      <dgm:spPr/>
      <dgm:t>
        <a:bodyPr/>
        <a:lstStyle/>
        <a:p>
          <a:endParaRPr lang="cs-CZ"/>
        </a:p>
      </dgm:t>
    </dgm:pt>
    <dgm:pt modelId="{A0B2B08D-149F-4EBA-8DCB-5DFB0F0FE10E}">
      <dgm:prSet phldrT="[Text]"/>
      <dgm:spPr/>
      <dgm:t>
        <a:bodyPr/>
        <a:lstStyle/>
        <a:p>
          <a:r>
            <a:rPr lang="cs-CZ"/>
            <a:t>ostatní plochy</a:t>
          </a:r>
        </a:p>
      </dgm:t>
    </dgm:pt>
    <dgm:pt modelId="{15921334-51AB-49D8-9680-AC66DAF81AA8}" type="parTrans" cxnId="{C66CBE41-2752-4C12-8EB8-E5CA1908B853}">
      <dgm:prSet/>
      <dgm:spPr/>
      <dgm:t>
        <a:bodyPr/>
        <a:lstStyle/>
        <a:p>
          <a:endParaRPr lang="cs-CZ"/>
        </a:p>
      </dgm:t>
    </dgm:pt>
    <dgm:pt modelId="{91F46EEE-7016-456D-B3A8-F2A23E5652C4}" type="sibTrans" cxnId="{C66CBE41-2752-4C12-8EB8-E5CA1908B853}">
      <dgm:prSet/>
      <dgm:spPr/>
      <dgm:t>
        <a:bodyPr/>
        <a:lstStyle/>
        <a:p>
          <a:endParaRPr lang="cs-CZ"/>
        </a:p>
      </dgm:t>
    </dgm:pt>
    <dgm:pt modelId="{53515E52-3B77-4EE6-9B3E-A6998D75C77C}">
      <dgm:prSet phldrT="[Text]"/>
      <dgm:spPr/>
      <dgm:t>
        <a:bodyPr/>
        <a:lstStyle/>
        <a:p>
          <a:r>
            <a:rPr lang="cs-CZ" dirty="0"/>
            <a:t> zpevněné plochy pozemků</a:t>
          </a:r>
        </a:p>
      </dgm:t>
    </dgm:pt>
    <dgm:pt modelId="{F44EF376-4C2C-4C1D-AE52-31B952BEDFE9}" type="parTrans" cxnId="{7514A761-2526-4390-9BE0-7999AF5344DF}">
      <dgm:prSet/>
      <dgm:spPr/>
      <dgm:t>
        <a:bodyPr/>
        <a:lstStyle/>
        <a:p>
          <a:endParaRPr lang="cs-CZ"/>
        </a:p>
      </dgm:t>
    </dgm:pt>
    <dgm:pt modelId="{D8DE7EB2-AA45-4E04-B5FD-4F26CB59411E}" type="sibTrans" cxnId="{7514A761-2526-4390-9BE0-7999AF5344DF}">
      <dgm:prSet/>
      <dgm:spPr/>
      <dgm:t>
        <a:bodyPr/>
        <a:lstStyle/>
        <a:p>
          <a:endParaRPr lang="cs-CZ"/>
        </a:p>
      </dgm:t>
    </dgm:pt>
    <dgm:pt modelId="{C8F11C05-E3E9-4288-8B49-DF031DD77D5A}" type="pres">
      <dgm:prSet presAssocID="{C3B1998C-F266-4603-A075-1DB984AC37C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7B4FD74-7F05-4123-8D81-1C241A5BDA4C}" type="pres">
      <dgm:prSet presAssocID="{5E908ACD-025B-4CCB-B429-D3C621340554}" presName="root" presStyleCnt="0"/>
      <dgm:spPr/>
    </dgm:pt>
    <dgm:pt modelId="{D6ECF800-42D3-4BC0-A94D-5F2FAEA06CAE}" type="pres">
      <dgm:prSet presAssocID="{5E908ACD-025B-4CCB-B429-D3C621340554}" presName="rootComposite" presStyleCnt="0"/>
      <dgm:spPr/>
    </dgm:pt>
    <dgm:pt modelId="{0CD6136F-0E80-4294-9C9D-87D425A180D1}" type="pres">
      <dgm:prSet presAssocID="{5E908ACD-025B-4CCB-B429-D3C621340554}" presName="rootText" presStyleLbl="node1" presStyleIdx="0" presStyleCnt="2" custLinFactNeighborY="-8"/>
      <dgm:spPr/>
    </dgm:pt>
    <dgm:pt modelId="{B394B781-6934-409E-B02E-6EEE2E1DF422}" type="pres">
      <dgm:prSet presAssocID="{5E908ACD-025B-4CCB-B429-D3C621340554}" presName="rootConnector" presStyleLbl="node1" presStyleIdx="0" presStyleCnt="2"/>
      <dgm:spPr/>
    </dgm:pt>
    <dgm:pt modelId="{901AA643-1F78-443C-A05A-935ADD1E8CE6}" type="pres">
      <dgm:prSet presAssocID="{5E908ACD-025B-4CCB-B429-D3C621340554}" presName="childShape" presStyleCnt="0"/>
      <dgm:spPr/>
    </dgm:pt>
    <dgm:pt modelId="{33589CF9-19E9-4D20-89E5-BD3C5944FB4B}" type="pres">
      <dgm:prSet presAssocID="{5B13EA27-8C75-413D-8FE9-AA7F0BCF158E}" presName="Name13" presStyleLbl="parChTrans1D2" presStyleIdx="0" presStyleCnt="6"/>
      <dgm:spPr/>
    </dgm:pt>
    <dgm:pt modelId="{8D925C68-1D3B-4A6F-B606-2325CD29890C}" type="pres">
      <dgm:prSet presAssocID="{843E569F-32D0-4EDB-B76A-0CB6B69A82FF}" presName="childText" presStyleLbl="bgAcc1" presStyleIdx="0" presStyleCnt="6">
        <dgm:presLayoutVars>
          <dgm:bulletEnabled val="1"/>
        </dgm:presLayoutVars>
      </dgm:prSet>
      <dgm:spPr/>
    </dgm:pt>
    <dgm:pt modelId="{B549A29B-42A5-48FF-90DD-2F2FB7AC70DD}" type="pres">
      <dgm:prSet presAssocID="{39DA88B6-8EF9-474B-9071-8CBA97028BC3}" presName="Name13" presStyleLbl="parChTrans1D2" presStyleIdx="1" presStyleCnt="6"/>
      <dgm:spPr/>
    </dgm:pt>
    <dgm:pt modelId="{C844A298-7420-491A-B338-3E42E2A71B24}" type="pres">
      <dgm:prSet presAssocID="{C1F78965-7886-485D-821C-E5E69ABE6AD3}" presName="childText" presStyleLbl="bgAcc1" presStyleIdx="1" presStyleCnt="6">
        <dgm:presLayoutVars>
          <dgm:bulletEnabled val="1"/>
        </dgm:presLayoutVars>
      </dgm:prSet>
      <dgm:spPr/>
    </dgm:pt>
    <dgm:pt modelId="{29102099-D2C0-4E35-937B-C656FE78F9DC}" type="pres">
      <dgm:prSet presAssocID="{29E3F86C-71A9-4277-909F-80F9F539B6D4}" presName="root" presStyleCnt="0"/>
      <dgm:spPr/>
    </dgm:pt>
    <dgm:pt modelId="{A8A62BD2-1E9D-4211-B671-9310A3552BAA}" type="pres">
      <dgm:prSet presAssocID="{29E3F86C-71A9-4277-909F-80F9F539B6D4}" presName="rootComposite" presStyleCnt="0"/>
      <dgm:spPr/>
    </dgm:pt>
    <dgm:pt modelId="{5B228034-DBEC-4D33-B9E8-10C1E09A5AFD}" type="pres">
      <dgm:prSet presAssocID="{29E3F86C-71A9-4277-909F-80F9F539B6D4}" presName="rootText" presStyleLbl="node1" presStyleIdx="1" presStyleCnt="2"/>
      <dgm:spPr/>
    </dgm:pt>
    <dgm:pt modelId="{A385B224-9CC5-40FA-8E8E-5BFD2AFCEEEB}" type="pres">
      <dgm:prSet presAssocID="{29E3F86C-71A9-4277-909F-80F9F539B6D4}" presName="rootConnector" presStyleLbl="node1" presStyleIdx="1" presStyleCnt="2"/>
      <dgm:spPr/>
    </dgm:pt>
    <dgm:pt modelId="{6064A7F3-92D7-4E16-84F0-C2C74E099847}" type="pres">
      <dgm:prSet presAssocID="{29E3F86C-71A9-4277-909F-80F9F539B6D4}" presName="childShape" presStyleCnt="0"/>
      <dgm:spPr/>
    </dgm:pt>
    <dgm:pt modelId="{7AC53CB7-1E8C-4D80-8D31-6996AC1CF471}" type="pres">
      <dgm:prSet presAssocID="{F44EF376-4C2C-4C1D-AE52-31B952BEDFE9}" presName="Name13" presStyleLbl="parChTrans1D2" presStyleIdx="2" presStyleCnt="6"/>
      <dgm:spPr/>
    </dgm:pt>
    <dgm:pt modelId="{D043574C-AC03-4C8A-A7CB-A3F583109315}" type="pres">
      <dgm:prSet presAssocID="{53515E52-3B77-4EE6-9B3E-A6998D75C77C}" presName="childText" presStyleLbl="bgAcc1" presStyleIdx="2" presStyleCnt="6">
        <dgm:presLayoutVars>
          <dgm:bulletEnabled val="1"/>
        </dgm:presLayoutVars>
      </dgm:prSet>
      <dgm:spPr/>
    </dgm:pt>
    <dgm:pt modelId="{5CEC8F47-0139-4617-84DC-BE68946AD3E2}" type="pres">
      <dgm:prSet presAssocID="{0F39996E-5E8D-4E32-952D-F9AA7BAD800C}" presName="Name13" presStyleLbl="parChTrans1D2" presStyleIdx="3" presStyleCnt="6"/>
      <dgm:spPr/>
    </dgm:pt>
    <dgm:pt modelId="{9738119A-E037-4220-9DAA-027F892CF537}" type="pres">
      <dgm:prSet presAssocID="{1E60B3C9-A613-447A-9E6F-38D41E1FE369}" presName="childText" presStyleLbl="bgAcc1" presStyleIdx="3" presStyleCnt="6">
        <dgm:presLayoutVars>
          <dgm:bulletEnabled val="1"/>
        </dgm:presLayoutVars>
      </dgm:prSet>
      <dgm:spPr/>
    </dgm:pt>
    <dgm:pt modelId="{2D3EDC8D-0399-493D-80E3-33DBB35484A6}" type="pres">
      <dgm:prSet presAssocID="{996752DB-E4CE-4BA9-9FCF-8E55C0D2221A}" presName="Name13" presStyleLbl="parChTrans1D2" presStyleIdx="4" presStyleCnt="6"/>
      <dgm:spPr/>
    </dgm:pt>
    <dgm:pt modelId="{041552CD-8782-4CB4-9ED6-4D2736D41C12}" type="pres">
      <dgm:prSet presAssocID="{68906DEA-1A18-40C3-9085-89A96860A3A2}" presName="childText" presStyleLbl="bgAcc1" presStyleIdx="4" presStyleCnt="6">
        <dgm:presLayoutVars>
          <dgm:bulletEnabled val="1"/>
        </dgm:presLayoutVars>
      </dgm:prSet>
      <dgm:spPr/>
    </dgm:pt>
    <dgm:pt modelId="{6C81B64A-0032-402D-B1DB-E2E91B8B5D73}" type="pres">
      <dgm:prSet presAssocID="{15921334-51AB-49D8-9680-AC66DAF81AA8}" presName="Name13" presStyleLbl="parChTrans1D2" presStyleIdx="5" presStyleCnt="6"/>
      <dgm:spPr/>
    </dgm:pt>
    <dgm:pt modelId="{C79AF858-1E3D-494C-BC6F-15A5EB109474}" type="pres">
      <dgm:prSet presAssocID="{A0B2B08D-149F-4EBA-8DCB-5DFB0F0FE10E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5443CC07-4B10-445E-AEFD-E429D0F66329}" type="presOf" srcId="{29E3F86C-71A9-4277-909F-80F9F539B6D4}" destId="{5B228034-DBEC-4D33-B9E8-10C1E09A5AFD}" srcOrd="0" destOrd="0" presId="urn:microsoft.com/office/officeart/2005/8/layout/hierarchy3"/>
    <dgm:cxn modelId="{47B8650C-6B6F-4343-B62A-7334B111DB67}" srcId="{29E3F86C-71A9-4277-909F-80F9F539B6D4}" destId="{68906DEA-1A18-40C3-9085-89A96860A3A2}" srcOrd="2" destOrd="0" parTransId="{996752DB-E4CE-4BA9-9FCF-8E55C0D2221A}" sibTransId="{CB0AF59B-07D0-44B2-AAA5-9834EC402545}"/>
    <dgm:cxn modelId="{D9539610-D0CF-46CA-8C40-D45CDDBE8AF6}" srcId="{C3B1998C-F266-4603-A075-1DB984AC37C5}" destId="{29E3F86C-71A9-4277-909F-80F9F539B6D4}" srcOrd="1" destOrd="0" parTransId="{E67B8C4A-7EC5-40C3-8EA7-FC1F838BB383}" sibTransId="{6E81E470-E813-4EBB-BA01-DD47E87B987A}"/>
    <dgm:cxn modelId="{7F2CC91E-4B58-4A95-AE30-73F801899651}" type="presOf" srcId="{39DA88B6-8EF9-474B-9071-8CBA97028BC3}" destId="{B549A29B-42A5-48FF-90DD-2F2FB7AC70DD}" srcOrd="0" destOrd="0" presId="urn:microsoft.com/office/officeart/2005/8/layout/hierarchy3"/>
    <dgm:cxn modelId="{A61F9826-CFAE-4710-AC51-1394742E1D11}" srcId="{29E3F86C-71A9-4277-909F-80F9F539B6D4}" destId="{1E60B3C9-A613-447A-9E6F-38D41E1FE369}" srcOrd="1" destOrd="0" parTransId="{0F39996E-5E8D-4E32-952D-F9AA7BAD800C}" sibTransId="{65775F90-3643-41BA-BA2D-1D8A88F74FE8}"/>
    <dgm:cxn modelId="{87535B34-865E-4D14-9139-B217C720647C}" srcId="{C3B1998C-F266-4603-A075-1DB984AC37C5}" destId="{5E908ACD-025B-4CCB-B429-D3C621340554}" srcOrd="0" destOrd="0" parTransId="{B886B9CC-A24A-441A-842F-0A6959815CC7}" sibTransId="{186CA33E-75B0-454F-8A49-F3FBC164B1BA}"/>
    <dgm:cxn modelId="{D03B0D38-E7F6-4570-8675-5A0D0F2E31E7}" type="presOf" srcId="{A0B2B08D-149F-4EBA-8DCB-5DFB0F0FE10E}" destId="{C79AF858-1E3D-494C-BC6F-15A5EB109474}" srcOrd="0" destOrd="0" presId="urn:microsoft.com/office/officeart/2005/8/layout/hierarchy3"/>
    <dgm:cxn modelId="{CA260E5C-B47D-4F7D-A686-B776C09FD447}" type="presOf" srcId="{C1F78965-7886-485D-821C-E5E69ABE6AD3}" destId="{C844A298-7420-491A-B338-3E42E2A71B24}" srcOrd="0" destOrd="0" presId="urn:microsoft.com/office/officeart/2005/8/layout/hierarchy3"/>
    <dgm:cxn modelId="{7514A761-2526-4390-9BE0-7999AF5344DF}" srcId="{29E3F86C-71A9-4277-909F-80F9F539B6D4}" destId="{53515E52-3B77-4EE6-9B3E-A6998D75C77C}" srcOrd="0" destOrd="0" parTransId="{F44EF376-4C2C-4C1D-AE52-31B952BEDFE9}" sibTransId="{D8DE7EB2-AA45-4E04-B5FD-4F26CB59411E}"/>
    <dgm:cxn modelId="{C66CBE41-2752-4C12-8EB8-E5CA1908B853}" srcId="{29E3F86C-71A9-4277-909F-80F9F539B6D4}" destId="{A0B2B08D-149F-4EBA-8DCB-5DFB0F0FE10E}" srcOrd="3" destOrd="0" parTransId="{15921334-51AB-49D8-9680-AC66DAF81AA8}" sibTransId="{91F46EEE-7016-456D-B3A8-F2A23E5652C4}"/>
    <dgm:cxn modelId="{069C2643-A051-4108-894A-D9521B1CCD5F}" type="presOf" srcId="{F44EF376-4C2C-4C1D-AE52-31B952BEDFE9}" destId="{7AC53CB7-1E8C-4D80-8D31-6996AC1CF471}" srcOrd="0" destOrd="0" presId="urn:microsoft.com/office/officeart/2005/8/layout/hierarchy3"/>
    <dgm:cxn modelId="{2DC6C24A-E7CF-4783-804F-1691BFD5982B}" type="presOf" srcId="{5E908ACD-025B-4CCB-B429-D3C621340554}" destId="{0CD6136F-0E80-4294-9C9D-87D425A180D1}" srcOrd="0" destOrd="0" presId="urn:microsoft.com/office/officeart/2005/8/layout/hierarchy3"/>
    <dgm:cxn modelId="{59D5B66B-49CB-4086-8409-38AE38D5DA32}" type="presOf" srcId="{53515E52-3B77-4EE6-9B3E-A6998D75C77C}" destId="{D043574C-AC03-4C8A-A7CB-A3F583109315}" srcOrd="0" destOrd="0" presId="urn:microsoft.com/office/officeart/2005/8/layout/hierarchy3"/>
    <dgm:cxn modelId="{F9A3914F-0F51-4B81-AAD0-34EE5D6F4D0E}" type="presOf" srcId="{0F39996E-5E8D-4E32-952D-F9AA7BAD800C}" destId="{5CEC8F47-0139-4617-84DC-BE68946AD3E2}" srcOrd="0" destOrd="0" presId="urn:microsoft.com/office/officeart/2005/8/layout/hierarchy3"/>
    <dgm:cxn modelId="{938FBF54-3088-46CC-82B7-5F8C574A6046}" type="presOf" srcId="{1E60B3C9-A613-447A-9E6F-38D41E1FE369}" destId="{9738119A-E037-4220-9DAA-027F892CF537}" srcOrd="0" destOrd="0" presId="urn:microsoft.com/office/officeart/2005/8/layout/hierarchy3"/>
    <dgm:cxn modelId="{ECD9A558-D03C-4351-BC2E-08AC26E3CF65}" type="presOf" srcId="{C3B1998C-F266-4603-A075-1DB984AC37C5}" destId="{C8F11C05-E3E9-4288-8B49-DF031DD77D5A}" srcOrd="0" destOrd="0" presId="urn:microsoft.com/office/officeart/2005/8/layout/hierarchy3"/>
    <dgm:cxn modelId="{105EE27D-3A8C-42FD-A948-7B2FD1A69933}" type="presOf" srcId="{996752DB-E4CE-4BA9-9FCF-8E55C0D2221A}" destId="{2D3EDC8D-0399-493D-80E3-33DBB35484A6}" srcOrd="0" destOrd="0" presId="urn:microsoft.com/office/officeart/2005/8/layout/hierarchy3"/>
    <dgm:cxn modelId="{4234267F-9A3E-45AC-9459-0E3EC5BE834A}" type="presOf" srcId="{15921334-51AB-49D8-9680-AC66DAF81AA8}" destId="{6C81B64A-0032-402D-B1DB-E2E91B8B5D73}" srcOrd="0" destOrd="0" presId="urn:microsoft.com/office/officeart/2005/8/layout/hierarchy3"/>
    <dgm:cxn modelId="{2B3CDB9C-115F-42A9-A77A-41CD94820CFC}" srcId="{5E908ACD-025B-4CCB-B429-D3C621340554}" destId="{843E569F-32D0-4EDB-B76A-0CB6B69A82FF}" srcOrd="0" destOrd="0" parTransId="{5B13EA27-8C75-413D-8FE9-AA7F0BCF158E}" sibTransId="{84E805A5-BF64-4EB7-8E53-D5D4CB90E3AF}"/>
    <dgm:cxn modelId="{6C56B9AF-DD26-467F-8701-E6F72F0BE643}" type="presOf" srcId="{5B13EA27-8C75-413D-8FE9-AA7F0BCF158E}" destId="{33589CF9-19E9-4D20-89E5-BD3C5944FB4B}" srcOrd="0" destOrd="0" presId="urn:microsoft.com/office/officeart/2005/8/layout/hierarchy3"/>
    <dgm:cxn modelId="{787163B9-94F2-485B-A2F5-F311638E91A8}" type="presOf" srcId="{843E569F-32D0-4EDB-B76A-0CB6B69A82FF}" destId="{8D925C68-1D3B-4A6F-B606-2325CD29890C}" srcOrd="0" destOrd="0" presId="urn:microsoft.com/office/officeart/2005/8/layout/hierarchy3"/>
    <dgm:cxn modelId="{A4C4B8B9-2531-42CC-9006-172140F8755F}" type="presOf" srcId="{29E3F86C-71A9-4277-909F-80F9F539B6D4}" destId="{A385B224-9CC5-40FA-8E8E-5BFD2AFCEEEB}" srcOrd="1" destOrd="0" presId="urn:microsoft.com/office/officeart/2005/8/layout/hierarchy3"/>
    <dgm:cxn modelId="{318E42C9-7413-49D1-87DF-E665632BD1E9}" type="presOf" srcId="{5E908ACD-025B-4CCB-B429-D3C621340554}" destId="{B394B781-6934-409E-B02E-6EEE2E1DF422}" srcOrd="1" destOrd="0" presId="urn:microsoft.com/office/officeart/2005/8/layout/hierarchy3"/>
    <dgm:cxn modelId="{E5202FCB-8E30-435B-AD33-31003A785DAE}" type="presOf" srcId="{68906DEA-1A18-40C3-9085-89A96860A3A2}" destId="{041552CD-8782-4CB4-9ED6-4D2736D41C12}" srcOrd="0" destOrd="0" presId="urn:microsoft.com/office/officeart/2005/8/layout/hierarchy3"/>
    <dgm:cxn modelId="{EA538DF3-0108-43C8-AC21-BF3BC24657FE}" srcId="{5E908ACD-025B-4CCB-B429-D3C621340554}" destId="{C1F78965-7886-485D-821C-E5E69ABE6AD3}" srcOrd="1" destOrd="0" parTransId="{39DA88B6-8EF9-474B-9071-8CBA97028BC3}" sibTransId="{F088D1F9-D255-40DA-AB07-7959DFCDFE45}"/>
    <dgm:cxn modelId="{2D7FB462-511D-4B4C-94CE-DCB8FFEB7CBC}" type="presParOf" srcId="{C8F11C05-E3E9-4288-8B49-DF031DD77D5A}" destId="{67B4FD74-7F05-4123-8D81-1C241A5BDA4C}" srcOrd="0" destOrd="0" presId="urn:microsoft.com/office/officeart/2005/8/layout/hierarchy3"/>
    <dgm:cxn modelId="{C878746A-8298-4935-833A-5CABC93236A0}" type="presParOf" srcId="{67B4FD74-7F05-4123-8D81-1C241A5BDA4C}" destId="{D6ECF800-42D3-4BC0-A94D-5F2FAEA06CAE}" srcOrd="0" destOrd="0" presId="urn:microsoft.com/office/officeart/2005/8/layout/hierarchy3"/>
    <dgm:cxn modelId="{C1502330-6512-46D8-B904-465BADB96E41}" type="presParOf" srcId="{D6ECF800-42D3-4BC0-A94D-5F2FAEA06CAE}" destId="{0CD6136F-0E80-4294-9C9D-87D425A180D1}" srcOrd="0" destOrd="0" presId="urn:microsoft.com/office/officeart/2005/8/layout/hierarchy3"/>
    <dgm:cxn modelId="{03524A93-189B-4DB4-A964-1D7F1A44464F}" type="presParOf" srcId="{D6ECF800-42D3-4BC0-A94D-5F2FAEA06CAE}" destId="{B394B781-6934-409E-B02E-6EEE2E1DF422}" srcOrd="1" destOrd="0" presId="urn:microsoft.com/office/officeart/2005/8/layout/hierarchy3"/>
    <dgm:cxn modelId="{84140DE0-D90F-40BF-B0E3-0DC454722365}" type="presParOf" srcId="{67B4FD74-7F05-4123-8D81-1C241A5BDA4C}" destId="{901AA643-1F78-443C-A05A-935ADD1E8CE6}" srcOrd="1" destOrd="0" presId="urn:microsoft.com/office/officeart/2005/8/layout/hierarchy3"/>
    <dgm:cxn modelId="{FA5129A0-B7A5-45D4-9AAF-E17B48A6771B}" type="presParOf" srcId="{901AA643-1F78-443C-A05A-935ADD1E8CE6}" destId="{33589CF9-19E9-4D20-89E5-BD3C5944FB4B}" srcOrd="0" destOrd="0" presId="urn:microsoft.com/office/officeart/2005/8/layout/hierarchy3"/>
    <dgm:cxn modelId="{CA3EBBE6-3164-431C-A084-B2FE4A44B555}" type="presParOf" srcId="{901AA643-1F78-443C-A05A-935ADD1E8CE6}" destId="{8D925C68-1D3B-4A6F-B606-2325CD29890C}" srcOrd="1" destOrd="0" presId="urn:microsoft.com/office/officeart/2005/8/layout/hierarchy3"/>
    <dgm:cxn modelId="{ABABA444-3DCF-474A-A7B1-740B8D8DC185}" type="presParOf" srcId="{901AA643-1F78-443C-A05A-935ADD1E8CE6}" destId="{B549A29B-42A5-48FF-90DD-2F2FB7AC70DD}" srcOrd="2" destOrd="0" presId="urn:microsoft.com/office/officeart/2005/8/layout/hierarchy3"/>
    <dgm:cxn modelId="{5FF75854-932F-4E0F-9018-B24B4ABCF37B}" type="presParOf" srcId="{901AA643-1F78-443C-A05A-935ADD1E8CE6}" destId="{C844A298-7420-491A-B338-3E42E2A71B24}" srcOrd="3" destOrd="0" presId="urn:microsoft.com/office/officeart/2005/8/layout/hierarchy3"/>
    <dgm:cxn modelId="{F6F6F7AA-3A64-49E1-9C57-A14319ABD2D6}" type="presParOf" srcId="{C8F11C05-E3E9-4288-8B49-DF031DD77D5A}" destId="{29102099-D2C0-4E35-937B-C656FE78F9DC}" srcOrd="1" destOrd="0" presId="urn:microsoft.com/office/officeart/2005/8/layout/hierarchy3"/>
    <dgm:cxn modelId="{12440586-7959-4CE5-98FF-2AB8728A045A}" type="presParOf" srcId="{29102099-D2C0-4E35-937B-C656FE78F9DC}" destId="{A8A62BD2-1E9D-4211-B671-9310A3552BAA}" srcOrd="0" destOrd="0" presId="urn:microsoft.com/office/officeart/2005/8/layout/hierarchy3"/>
    <dgm:cxn modelId="{B0B83D0D-56A2-4AF2-9898-DCDE52F5A200}" type="presParOf" srcId="{A8A62BD2-1E9D-4211-B671-9310A3552BAA}" destId="{5B228034-DBEC-4D33-B9E8-10C1E09A5AFD}" srcOrd="0" destOrd="0" presId="urn:microsoft.com/office/officeart/2005/8/layout/hierarchy3"/>
    <dgm:cxn modelId="{49F99021-7CA6-42DF-9992-0C0299358290}" type="presParOf" srcId="{A8A62BD2-1E9D-4211-B671-9310A3552BAA}" destId="{A385B224-9CC5-40FA-8E8E-5BFD2AFCEEEB}" srcOrd="1" destOrd="0" presId="urn:microsoft.com/office/officeart/2005/8/layout/hierarchy3"/>
    <dgm:cxn modelId="{4F8F3275-0957-4956-A843-254BEF46630A}" type="presParOf" srcId="{29102099-D2C0-4E35-937B-C656FE78F9DC}" destId="{6064A7F3-92D7-4E16-84F0-C2C74E099847}" srcOrd="1" destOrd="0" presId="urn:microsoft.com/office/officeart/2005/8/layout/hierarchy3"/>
    <dgm:cxn modelId="{3821A0AA-1071-42AC-9DE7-A29F328A2CAF}" type="presParOf" srcId="{6064A7F3-92D7-4E16-84F0-C2C74E099847}" destId="{7AC53CB7-1E8C-4D80-8D31-6996AC1CF471}" srcOrd="0" destOrd="0" presId="urn:microsoft.com/office/officeart/2005/8/layout/hierarchy3"/>
    <dgm:cxn modelId="{DE17FFC0-2F6E-42A6-BFD9-1F75A0867FFA}" type="presParOf" srcId="{6064A7F3-92D7-4E16-84F0-C2C74E099847}" destId="{D043574C-AC03-4C8A-A7CB-A3F583109315}" srcOrd="1" destOrd="0" presId="urn:microsoft.com/office/officeart/2005/8/layout/hierarchy3"/>
    <dgm:cxn modelId="{0E59E1ED-30FF-4F13-B9D2-72A092EF08F7}" type="presParOf" srcId="{6064A7F3-92D7-4E16-84F0-C2C74E099847}" destId="{5CEC8F47-0139-4617-84DC-BE68946AD3E2}" srcOrd="2" destOrd="0" presId="urn:microsoft.com/office/officeart/2005/8/layout/hierarchy3"/>
    <dgm:cxn modelId="{8ECD8235-7ED9-4736-B2B9-48633D7BE446}" type="presParOf" srcId="{6064A7F3-92D7-4E16-84F0-C2C74E099847}" destId="{9738119A-E037-4220-9DAA-027F892CF537}" srcOrd="3" destOrd="0" presId="urn:microsoft.com/office/officeart/2005/8/layout/hierarchy3"/>
    <dgm:cxn modelId="{3DE4964F-E497-46A6-86CA-140F6B3CA4E9}" type="presParOf" srcId="{6064A7F3-92D7-4E16-84F0-C2C74E099847}" destId="{2D3EDC8D-0399-493D-80E3-33DBB35484A6}" srcOrd="4" destOrd="0" presId="urn:microsoft.com/office/officeart/2005/8/layout/hierarchy3"/>
    <dgm:cxn modelId="{803AAA07-5679-47E5-84F3-BC57A1155B43}" type="presParOf" srcId="{6064A7F3-92D7-4E16-84F0-C2C74E099847}" destId="{041552CD-8782-4CB4-9ED6-4D2736D41C12}" srcOrd="5" destOrd="0" presId="urn:microsoft.com/office/officeart/2005/8/layout/hierarchy3"/>
    <dgm:cxn modelId="{E4825F70-19B6-4FBB-8A43-A93784134D90}" type="presParOf" srcId="{6064A7F3-92D7-4E16-84F0-C2C74E099847}" destId="{6C81B64A-0032-402D-B1DB-E2E91B8B5D73}" srcOrd="6" destOrd="0" presId="urn:microsoft.com/office/officeart/2005/8/layout/hierarchy3"/>
    <dgm:cxn modelId="{F708BCB1-AD93-48D1-861B-1416CAE1B375}" type="presParOf" srcId="{6064A7F3-92D7-4E16-84F0-C2C74E099847}" destId="{C79AF858-1E3D-494C-BC6F-15A5EB109474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B1998C-F266-4603-A075-1DB984AC37C5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5E908ACD-025B-4CCB-B429-D3C621340554}">
      <dgm:prSet phldrT="[Text]"/>
      <dgm:spPr/>
      <dgm:t>
        <a:bodyPr/>
        <a:lstStyle/>
        <a:p>
          <a:r>
            <a:rPr lang="cs-CZ"/>
            <a:t>zdanitelné stavby</a:t>
          </a:r>
          <a:br>
            <a:rPr lang="cs-CZ"/>
          </a:br>
          <a:r>
            <a:rPr lang="cs-CZ"/>
            <a:t>(§ 10 odst. 1 a 2 ZDNV)</a:t>
          </a:r>
        </a:p>
      </dgm:t>
    </dgm:pt>
    <dgm:pt modelId="{B886B9CC-A24A-441A-842F-0A6959815CC7}" type="parTrans" cxnId="{87535B34-865E-4D14-9139-B217C720647C}">
      <dgm:prSet/>
      <dgm:spPr/>
      <dgm:t>
        <a:bodyPr/>
        <a:lstStyle/>
        <a:p>
          <a:endParaRPr lang="cs-CZ"/>
        </a:p>
      </dgm:t>
    </dgm:pt>
    <dgm:pt modelId="{186CA33E-75B0-454F-8A49-F3FBC164B1BA}" type="sibTrans" cxnId="{87535B34-865E-4D14-9139-B217C720647C}">
      <dgm:prSet/>
      <dgm:spPr/>
      <dgm:t>
        <a:bodyPr/>
        <a:lstStyle/>
        <a:p>
          <a:endParaRPr lang="cs-CZ"/>
        </a:p>
      </dgm:t>
    </dgm:pt>
    <dgm:pt modelId="{843E569F-32D0-4EDB-B76A-0CB6B69A82FF}">
      <dgm:prSet phldrT="[Text]"/>
      <dgm:spPr/>
      <dgm:t>
        <a:bodyPr/>
        <a:lstStyle/>
        <a:p>
          <a:r>
            <a:rPr lang="cs-CZ"/>
            <a:t>výměra zastavěné plochy</a:t>
          </a:r>
        </a:p>
      </dgm:t>
    </dgm:pt>
    <dgm:pt modelId="{5B13EA27-8C75-413D-8FE9-AA7F0BCF158E}" type="parTrans" cxnId="{2B3CDB9C-115F-42A9-A77A-41CD94820CFC}">
      <dgm:prSet/>
      <dgm:spPr/>
      <dgm:t>
        <a:bodyPr/>
        <a:lstStyle/>
        <a:p>
          <a:endParaRPr lang="cs-CZ"/>
        </a:p>
      </dgm:t>
    </dgm:pt>
    <dgm:pt modelId="{84E805A5-BF64-4EB7-8E53-D5D4CB90E3AF}" type="sibTrans" cxnId="{2B3CDB9C-115F-42A9-A77A-41CD94820CFC}">
      <dgm:prSet/>
      <dgm:spPr/>
      <dgm:t>
        <a:bodyPr/>
        <a:lstStyle/>
        <a:p>
          <a:endParaRPr lang="cs-CZ"/>
        </a:p>
      </dgm:t>
    </dgm:pt>
    <dgm:pt modelId="{29E3F86C-71A9-4277-909F-80F9F539B6D4}">
      <dgm:prSet phldrT="[Text]"/>
      <dgm:spPr/>
      <dgm:t>
        <a:bodyPr/>
        <a:lstStyle/>
        <a:p>
          <a:r>
            <a:rPr lang="cs-CZ"/>
            <a:t>zdanitelné jednotky</a:t>
          </a:r>
          <a:br>
            <a:rPr lang="cs-CZ"/>
          </a:br>
          <a:r>
            <a:rPr lang="cs-CZ"/>
            <a:t>(§ 10 odst. 3 a 4 ZDNV)</a:t>
          </a:r>
        </a:p>
      </dgm:t>
    </dgm:pt>
    <dgm:pt modelId="{E67B8C4A-7EC5-40C3-8EA7-FC1F838BB383}" type="parTrans" cxnId="{D9539610-D0CF-46CA-8C40-D45CDDBE8AF6}">
      <dgm:prSet/>
      <dgm:spPr/>
      <dgm:t>
        <a:bodyPr/>
        <a:lstStyle/>
        <a:p>
          <a:endParaRPr lang="cs-CZ"/>
        </a:p>
      </dgm:t>
    </dgm:pt>
    <dgm:pt modelId="{6E81E470-E813-4EBB-BA01-DD47E87B987A}" type="sibTrans" cxnId="{D9539610-D0CF-46CA-8C40-D45CDDBE8AF6}">
      <dgm:prSet/>
      <dgm:spPr/>
      <dgm:t>
        <a:bodyPr/>
        <a:lstStyle/>
        <a:p>
          <a:endParaRPr lang="cs-CZ"/>
        </a:p>
      </dgm:t>
    </dgm:pt>
    <dgm:pt modelId="{1E60B3C9-A613-447A-9E6F-38D41E1FE369}">
      <dgm:prSet phldrT="[Text]"/>
      <dgm:spPr/>
      <dgm:t>
        <a:bodyPr/>
        <a:lstStyle/>
        <a:p>
          <a:r>
            <a:rPr lang="cs-CZ"/>
            <a:t>upravená podlahová plocha</a:t>
          </a:r>
        </a:p>
      </dgm:t>
    </dgm:pt>
    <dgm:pt modelId="{0F39996E-5E8D-4E32-952D-F9AA7BAD800C}" type="parTrans" cxnId="{A61F9826-CFAE-4710-AC51-1394742E1D11}">
      <dgm:prSet/>
      <dgm:spPr/>
      <dgm:t>
        <a:bodyPr/>
        <a:lstStyle/>
        <a:p>
          <a:endParaRPr lang="cs-CZ"/>
        </a:p>
      </dgm:t>
    </dgm:pt>
    <dgm:pt modelId="{65775F90-3643-41BA-BA2D-1D8A88F74FE8}" type="sibTrans" cxnId="{A61F9826-CFAE-4710-AC51-1394742E1D11}">
      <dgm:prSet/>
      <dgm:spPr/>
      <dgm:t>
        <a:bodyPr/>
        <a:lstStyle/>
        <a:p>
          <a:endParaRPr lang="cs-CZ"/>
        </a:p>
      </dgm:t>
    </dgm:pt>
    <dgm:pt modelId="{C8F11C05-E3E9-4288-8B49-DF031DD77D5A}" type="pres">
      <dgm:prSet presAssocID="{C3B1998C-F266-4603-A075-1DB984AC37C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7B4FD74-7F05-4123-8D81-1C241A5BDA4C}" type="pres">
      <dgm:prSet presAssocID="{5E908ACD-025B-4CCB-B429-D3C621340554}" presName="root" presStyleCnt="0"/>
      <dgm:spPr/>
    </dgm:pt>
    <dgm:pt modelId="{D6ECF800-42D3-4BC0-A94D-5F2FAEA06CAE}" type="pres">
      <dgm:prSet presAssocID="{5E908ACD-025B-4CCB-B429-D3C621340554}" presName="rootComposite" presStyleCnt="0"/>
      <dgm:spPr/>
    </dgm:pt>
    <dgm:pt modelId="{0CD6136F-0E80-4294-9C9D-87D425A180D1}" type="pres">
      <dgm:prSet presAssocID="{5E908ACD-025B-4CCB-B429-D3C621340554}" presName="rootText" presStyleLbl="node1" presStyleIdx="0" presStyleCnt="2" custLinFactNeighborY="-8"/>
      <dgm:spPr/>
    </dgm:pt>
    <dgm:pt modelId="{B394B781-6934-409E-B02E-6EEE2E1DF422}" type="pres">
      <dgm:prSet presAssocID="{5E908ACD-025B-4CCB-B429-D3C621340554}" presName="rootConnector" presStyleLbl="node1" presStyleIdx="0" presStyleCnt="2"/>
      <dgm:spPr/>
    </dgm:pt>
    <dgm:pt modelId="{901AA643-1F78-443C-A05A-935ADD1E8CE6}" type="pres">
      <dgm:prSet presAssocID="{5E908ACD-025B-4CCB-B429-D3C621340554}" presName="childShape" presStyleCnt="0"/>
      <dgm:spPr/>
    </dgm:pt>
    <dgm:pt modelId="{33589CF9-19E9-4D20-89E5-BD3C5944FB4B}" type="pres">
      <dgm:prSet presAssocID="{5B13EA27-8C75-413D-8FE9-AA7F0BCF158E}" presName="Name13" presStyleLbl="parChTrans1D2" presStyleIdx="0" presStyleCnt="2"/>
      <dgm:spPr/>
    </dgm:pt>
    <dgm:pt modelId="{8D925C68-1D3B-4A6F-B606-2325CD29890C}" type="pres">
      <dgm:prSet presAssocID="{843E569F-32D0-4EDB-B76A-0CB6B69A82FF}" presName="childText" presStyleLbl="bgAcc1" presStyleIdx="0" presStyleCnt="2">
        <dgm:presLayoutVars>
          <dgm:bulletEnabled val="1"/>
        </dgm:presLayoutVars>
      </dgm:prSet>
      <dgm:spPr/>
    </dgm:pt>
    <dgm:pt modelId="{29102099-D2C0-4E35-937B-C656FE78F9DC}" type="pres">
      <dgm:prSet presAssocID="{29E3F86C-71A9-4277-909F-80F9F539B6D4}" presName="root" presStyleCnt="0"/>
      <dgm:spPr/>
    </dgm:pt>
    <dgm:pt modelId="{A8A62BD2-1E9D-4211-B671-9310A3552BAA}" type="pres">
      <dgm:prSet presAssocID="{29E3F86C-71A9-4277-909F-80F9F539B6D4}" presName="rootComposite" presStyleCnt="0"/>
      <dgm:spPr/>
    </dgm:pt>
    <dgm:pt modelId="{5B228034-DBEC-4D33-B9E8-10C1E09A5AFD}" type="pres">
      <dgm:prSet presAssocID="{29E3F86C-71A9-4277-909F-80F9F539B6D4}" presName="rootText" presStyleLbl="node1" presStyleIdx="1" presStyleCnt="2"/>
      <dgm:spPr/>
    </dgm:pt>
    <dgm:pt modelId="{A385B224-9CC5-40FA-8E8E-5BFD2AFCEEEB}" type="pres">
      <dgm:prSet presAssocID="{29E3F86C-71A9-4277-909F-80F9F539B6D4}" presName="rootConnector" presStyleLbl="node1" presStyleIdx="1" presStyleCnt="2"/>
      <dgm:spPr/>
    </dgm:pt>
    <dgm:pt modelId="{6064A7F3-92D7-4E16-84F0-C2C74E099847}" type="pres">
      <dgm:prSet presAssocID="{29E3F86C-71A9-4277-909F-80F9F539B6D4}" presName="childShape" presStyleCnt="0"/>
      <dgm:spPr/>
    </dgm:pt>
    <dgm:pt modelId="{5CEC8F47-0139-4617-84DC-BE68946AD3E2}" type="pres">
      <dgm:prSet presAssocID="{0F39996E-5E8D-4E32-952D-F9AA7BAD800C}" presName="Name13" presStyleLbl="parChTrans1D2" presStyleIdx="1" presStyleCnt="2"/>
      <dgm:spPr/>
    </dgm:pt>
    <dgm:pt modelId="{9738119A-E037-4220-9DAA-027F892CF537}" type="pres">
      <dgm:prSet presAssocID="{1E60B3C9-A613-447A-9E6F-38D41E1FE369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32D6AE02-8CCF-46D9-98DB-89AA02F9CC17}" type="presOf" srcId="{1E60B3C9-A613-447A-9E6F-38D41E1FE369}" destId="{9738119A-E037-4220-9DAA-027F892CF537}" srcOrd="0" destOrd="0" presId="urn:microsoft.com/office/officeart/2005/8/layout/hierarchy3"/>
    <dgm:cxn modelId="{D9539610-D0CF-46CA-8C40-D45CDDBE8AF6}" srcId="{C3B1998C-F266-4603-A075-1DB984AC37C5}" destId="{29E3F86C-71A9-4277-909F-80F9F539B6D4}" srcOrd="1" destOrd="0" parTransId="{E67B8C4A-7EC5-40C3-8EA7-FC1F838BB383}" sibTransId="{6E81E470-E813-4EBB-BA01-DD47E87B987A}"/>
    <dgm:cxn modelId="{5112D91F-8B5D-4659-8F46-56BE9D6881DF}" type="presOf" srcId="{5E908ACD-025B-4CCB-B429-D3C621340554}" destId="{B394B781-6934-409E-B02E-6EEE2E1DF422}" srcOrd="1" destOrd="0" presId="urn:microsoft.com/office/officeart/2005/8/layout/hierarchy3"/>
    <dgm:cxn modelId="{A61F9826-CFAE-4710-AC51-1394742E1D11}" srcId="{29E3F86C-71A9-4277-909F-80F9F539B6D4}" destId="{1E60B3C9-A613-447A-9E6F-38D41E1FE369}" srcOrd="0" destOrd="0" parTransId="{0F39996E-5E8D-4E32-952D-F9AA7BAD800C}" sibTransId="{65775F90-3643-41BA-BA2D-1D8A88F74FE8}"/>
    <dgm:cxn modelId="{87535B34-865E-4D14-9139-B217C720647C}" srcId="{C3B1998C-F266-4603-A075-1DB984AC37C5}" destId="{5E908ACD-025B-4CCB-B429-D3C621340554}" srcOrd="0" destOrd="0" parTransId="{B886B9CC-A24A-441A-842F-0A6959815CC7}" sibTransId="{186CA33E-75B0-454F-8A49-F3FBC164B1BA}"/>
    <dgm:cxn modelId="{1D6FAA3C-BE33-4D56-B292-1E064279A9EA}" type="presOf" srcId="{5E908ACD-025B-4CCB-B429-D3C621340554}" destId="{0CD6136F-0E80-4294-9C9D-87D425A180D1}" srcOrd="0" destOrd="0" presId="urn:microsoft.com/office/officeart/2005/8/layout/hierarchy3"/>
    <dgm:cxn modelId="{3EF1875E-3057-4EAA-85B4-BB52C5E7588C}" type="presOf" srcId="{29E3F86C-71A9-4277-909F-80F9F539B6D4}" destId="{A385B224-9CC5-40FA-8E8E-5BFD2AFCEEEB}" srcOrd="1" destOrd="0" presId="urn:microsoft.com/office/officeart/2005/8/layout/hierarchy3"/>
    <dgm:cxn modelId="{3D003F47-A310-43D6-97E8-46C18B019572}" type="presOf" srcId="{0F39996E-5E8D-4E32-952D-F9AA7BAD800C}" destId="{5CEC8F47-0139-4617-84DC-BE68946AD3E2}" srcOrd="0" destOrd="0" presId="urn:microsoft.com/office/officeart/2005/8/layout/hierarchy3"/>
    <dgm:cxn modelId="{231ED36E-756E-4400-B43C-07F222CD034C}" type="presOf" srcId="{5B13EA27-8C75-413D-8FE9-AA7F0BCF158E}" destId="{33589CF9-19E9-4D20-89E5-BD3C5944FB4B}" srcOrd="0" destOrd="0" presId="urn:microsoft.com/office/officeart/2005/8/layout/hierarchy3"/>
    <dgm:cxn modelId="{62E61E71-2FE4-4512-A92B-0B9163948493}" type="presOf" srcId="{843E569F-32D0-4EDB-B76A-0CB6B69A82FF}" destId="{8D925C68-1D3B-4A6F-B606-2325CD29890C}" srcOrd="0" destOrd="0" presId="urn:microsoft.com/office/officeart/2005/8/layout/hierarchy3"/>
    <dgm:cxn modelId="{8056C254-562E-4A3C-BA87-AC06417E82FE}" type="presOf" srcId="{29E3F86C-71A9-4277-909F-80F9F539B6D4}" destId="{5B228034-DBEC-4D33-B9E8-10C1E09A5AFD}" srcOrd="0" destOrd="0" presId="urn:microsoft.com/office/officeart/2005/8/layout/hierarchy3"/>
    <dgm:cxn modelId="{A78EA992-56AE-4C37-BBD8-F85FA501C425}" type="presOf" srcId="{C3B1998C-F266-4603-A075-1DB984AC37C5}" destId="{C8F11C05-E3E9-4288-8B49-DF031DD77D5A}" srcOrd="0" destOrd="0" presId="urn:microsoft.com/office/officeart/2005/8/layout/hierarchy3"/>
    <dgm:cxn modelId="{2B3CDB9C-115F-42A9-A77A-41CD94820CFC}" srcId="{5E908ACD-025B-4CCB-B429-D3C621340554}" destId="{843E569F-32D0-4EDB-B76A-0CB6B69A82FF}" srcOrd="0" destOrd="0" parTransId="{5B13EA27-8C75-413D-8FE9-AA7F0BCF158E}" sibTransId="{84E805A5-BF64-4EB7-8E53-D5D4CB90E3AF}"/>
    <dgm:cxn modelId="{3E1204A3-B608-48EE-9F2F-081BEA0BD033}" type="presParOf" srcId="{C8F11C05-E3E9-4288-8B49-DF031DD77D5A}" destId="{67B4FD74-7F05-4123-8D81-1C241A5BDA4C}" srcOrd="0" destOrd="0" presId="urn:microsoft.com/office/officeart/2005/8/layout/hierarchy3"/>
    <dgm:cxn modelId="{7690BE54-DD4A-40E3-BAB5-8965820E0B10}" type="presParOf" srcId="{67B4FD74-7F05-4123-8D81-1C241A5BDA4C}" destId="{D6ECF800-42D3-4BC0-A94D-5F2FAEA06CAE}" srcOrd="0" destOrd="0" presId="urn:microsoft.com/office/officeart/2005/8/layout/hierarchy3"/>
    <dgm:cxn modelId="{38BF4056-535C-4672-9D86-73C916694138}" type="presParOf" srcId="{D6ECF800-42D3-4BC0-A94D-5F2FAEA06CAE}" destId="{0CD6136F-0E80-4294-9C9D-87D425A180D1}" srcOrd="0" destOrd="0" presId="urn:microsoft.com/office/officeart/2005/8/layout/hierarchy3"/>
    <dgm:cxn modelId="{3DBA6158-D704-4655-AD82-1086C3A91F7F}" type="presParOf" srcId="{D6ECF800-42D3-4BC0-A94D-5F2FAEA06CAE}" destId="{B394B781-6934-409E-B02E-6EEE2E1DF422}" srcOrd="1" destOrd="0" presId="urn:microsoft.com/office/officeart/2005/8/layout/hierarchy3"/>
    <dgm:cxn modelId="{EB2A9490-B39E-451D-A13D-ABF41A40D83D}" type="presParOf" srcId="{67B4FD74-7F05-4123-8D81-1C241A5BDA4C}" destId="{901AA643-1F78-443C-A05A-935ADD1E8CE6}" srcOrd="1" destOrd="0" presId="urn:microsoft.com/office/officeart/2005/8/layout/hierarchy3"/>
    <dgm:cxn modelId="{BB399369-61DD-492C-ACF2-E1143F894E8E}" type="presParOf" srcId="{901AA643-1F78-443C-A05A-935ADD1E8CE6}" destId="{33589CF9-19E9-4D20-89E5-BD3C5944FB4B}" srcOrd="0" destOrd="0" presId="urn:microsoft.com/office/officeart/2005/8/layout/hierarchy3"/>
    <dgm:cxn modelId="{EB7200A7-3B0C-4040-AF34-63792D6FE3D4}" type="presParOf" srcId="{901AA643-1F78-443C-A05A-935ADD1E8CE6}" destId="{8D925C68-1D3B-4A6F-B606-2325CD29890C}" srcOrd="1" destOrd="0" presId="urn:microsoft.com/office/officeart/2005/8/layout/hierarchy3"/>
    <dgm:cxn modelId="{0D9D77E8-D2BA-4AD8-8FFB-7271B5FE5F93}" type="presParOf" srcId="{C8F11C05-E3E9-4288-8B49-DF031DD77D5A}" destId="{29102099-D2C0-4E35-937B-C656FE78F9DC}" srcOrd="1" destOrd="0" presId="urn:microsoft.com/office/officeart/2005/8/layout/hierarchy3"/>
    <dgm:cxn modelId="{C599F478-0497-434D-8C47-3FFD418B574C}" type="presParOf" srcId="{29102099-D2C0-4E35-937B-C656FE78F9DC}" destId="{A8A62BD2-1E9D-4211-B671-9310A3552BAA}" srcOrd="0" destOrd="0" presId="urn:microsoft.com/office/officeart/2005/8/layout/hierarchy3"/>
    <dgm:cxn modelId="{AD53DC8F-19A3-4074-8AE4-57F29E88C73E}" type="presParOf" srcId="{A8A62BD2-1E9D-4211-B671-9310A3552BAA}" destId="{5B228034-DBEC-4D33-B9E8-10C1E09A5AFD}" srcOrd="0" destOrd="0" presId="urn:microsoft.com/office/officeart/2005/8/layout/hierarchy3"/>
    <dgm:cxn modelId="{0DFA9E57-9ADC-41A5-8A04-CC51FA095265}" type="presParOf" srcId="{A8A62BD2-1E9D-4211-B671-9310A3552BAA}" destId="{A385B224-9CC5-40FA-8E8E-5BFD2AFCEEEB}" srcOrd="1" destOrd="0" presId="urn:microsoft.com/office/officeart/2005/8/layout/hierarchy3"/>
    <dgm:cxn modelId="{CB1CD6CB-BBE0-42BC-8615-3511F1490510}" type="presParOf" srcId="{29102099-D2C0-4E35-937B-C656FE78F9DC}" destId="{6064A7F3-92D7-4E16-84F0-C2C74E099847}" srcOrd="1" destOrd="0" presId="urn:microsoft.com/office/officeart/2005/8/layout/hierarchy3"/>
    <dgm:cxn modelId="{C1772647-E0D6-4244-ADEA-0EB517E55466}" type="presParOf" srcId="{6064A7F3-92D7-4E16-84F0-C2C74E099847}" destId="{5CEC8F47-0139-4617-84DC-BE68946AD3E2}" srcOrd="0" destOrd="0" presId="urn:microsoft.com/office/officeart/2005/8/layout/hierarchy3"/>
    <dgm:cxn modelId="{E01B017F-71CD-4F80-9CCD-48AE7401EE81}" type="presParOf" srcId="{6064A7F3-92D7-4E16-84F0-C2C74E099847}" destId="{9738119A-E037-4220-9DAA-027F892CF53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5B3FB-4DFE-4A40-9296-934778479DCF}">
      <dsp:nvSpPr>
        <dsp:cNvPr id="0" name=""/>
        <dsp:cNvSpPr/>
      </dsp:nvSpPr>
      <dsp:spPr>
        <a:xfrm>
          <a:off x="3415200" y="1296266"/>
          <a:ext cx="1245102" cy="592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809"/>
              </a:lnTo>
              <a:lnTo>
                <a:pt x="1245102" y="403809"/>
              </a:lnTo>
              <a:lnTo>
                <a:pt x="1245102" y="59255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81D6C-4281-4D59-8FDD-8B4ADA6198E0}">
      <dsp:nvSpPr>
        <dsp:cNvPr id="0" name=""/>
        <dsp:cNvSpPr/>
      </dsp:nvSpPr>
      <dsp:spPr>
        <a:xfrm>
          <a:off x="2170098" y="1296266"/>
          <a:ext cx="1245102" cy="592555"/>
        </a:xfrm>
        <a:custGeom>
          <a:avLst/>
          <a:gdLst/>
          <a:ahLst/>
          <a:cxnLst/>
          <a:rect l="0" t="0" r="0" b="0"/>
          <a:pathLst>
            <a:path>
              <a:moveTo>
                <a:pt x="1245102" y="0"/>
              </a:moveTo>
              <a:lnTo>
                <a:pt x="1245102" y="403809"/>
              </a:lnTo>
              <a:lnTo>
                <a:pt x="0" y="403809"/>
              </a:lnTo>
              <a:lnTo>
                <a:pt x="0" y="59255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4261CE-7502-4AA7-A2C5-57F2104D6D65}">
      <dsp:nvSpPr>
        <dsp:cNvPr id="0" name=""/>
        <dsp:cNvSpPr/>
      </dsp:nvSpPr>
      <dsp:spPr>
        <a:xfrm>
          <a:off x="2396481" y="2492"/>
          <a:ext cx="2037439" cy="12937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985C68-C01C-46A6-911F-56E45AE1B37D}">
      <dsp:nvSpPr>
        <dsp:cNvPr id="0" name=""/>
        <dsp:cNvSpPr/>
      </dsp:nvSpPr>
      <dsp:spPr>
        <a:xfrm>
          <a:off x="2622863" y="217555"/>
          <a:ext cx="2037439" cy="12937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>
              <a:effectLst/>
              <a:latin typeface="Gill Sans MT" panose="020B0502020104020203" pitchFamily="34" charset="-18"/>
            </a:rPr>
            <a:t>Daň </a:t>
          </a:r>
          <a:br>
            <a:rPr lang="cs-CZ" sz="2500" b="0" kern="1200">
              <a:effectLst/>
              <a:latin typeface="Gill Sans MT" panose="020B0502020104020203" pitchFamily="34" charset="-18"/>
            </a:rPr>
          </a:br>
          <a:r>
            <a:rPr lang="cs-CZ" sz="2500" b="0" kern="1200">
              <a:effectLst/>
              <a:latin typeface="Gill Sans MT" panose="020B0502020104020203" pitchFamily="34" charset="-18"/>
            </a:rPr>
            <a:t>z nemovitých věcí</a:t>
          </a:r>
        </a:p>
      </dsp:txBody>
      <dsp:txXfrm>
        <a:off x="2660756" y="255448"/>
        <a:ext cx="1961653" cy="1217988"/>
      </dsp:txXfrm>
    </dsp:sp>
    <dsp:sp modelId="{CE49D445-6899-45C6-A626-16998AD1C195}">
      <dsp:nvSpPr>
        <dsp:cNvPr id="0" name=""/>
        <dsp:cNvSpPr/>
      </dsp:nvSpPr>
      <dsp:spPr>
        <a:xfrm>
          <a:off x="1151379" y="1888822"/>
          <a:ext cx="2037439" cy="12937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EF8DE7-B2C8-41E4-AA14-48FF579AF9EF}">
      <dsp:nvSpPr>
        <dsp:cNvPr id="0" name=""/>
        <dsp:cNvSpPr/>
      </dsp:nvSpPr>
      <dsp:spPr>
        <a:xfrm>
          <a:off x="1377761" y="2103885"/>
          <a:ext cx="2037439" cy="12937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>
              <a:effectLst/>
              <a:latin typeface="Gill Sans MT" panose="020B0502020104020203" pitchFamily="34" charset="-18"/>
            </a:rPr>
            <a:t>Daň </a:t>
          </a:r>
          <a:br>
            <a:rPr lang="cs-CZ" sz="2500" b="0" kern="1200">
              <a:effectLst/>
              <a:latin typeface="Gill Sans MT" panose="020B0502020104020203" pitchFamily="34" charset="-18"/>
            </a:rPr>
          </a:br>
          <a:r>
            <a:rPr lang="cs-CZ" sz="2500" b="0" kern="1200">
              <a:effectLst/>
              <a:latin typeface="Gill Sans MT" panose="020B0502020104020203" pitchFamily="34" charset="-18"/>
            </a:rPr>
            <a:t>z pozemků</a:t>
          </a:r>
        </a:p>
      </dsp:txBody>
      <dsp:txXfrm>
        <a:off x="1415654" y="2141778"/>
        <a:ext cx="1961653" cy="1217988"/>
      </dsp:txXfrm>
    </dsp:sp>
    <dsp:sp modelId="{B03BB318-0704-4BAA-8170-347E54D2D083}">
      <dsp:nvSpPr>
        <dsp:cNvPr id="0" name=""/>
        <dsp:cNvSpPr/>
      </dsp:nvSpPr>
      <dsp:spPr>
        <a:xfrm>
          <a:off x="3641583" y="1888822"/>
          <a:ext cx="2037439" cy="12937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20AE4-8C35-41C7-A6D0-CBA1B85F3236}">
      <dsp:nvSpPr>
        <dsp:cNvPr id="0" name=""/>
        <dsp:cNvSpPr/>
      </dsp:nvSpPr>
      <dsp:spPr>
        <a:xfrm>
          <a:off x="3867965" y="2103885"/>
          <a:ext cx="2037439" cy="12937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>
              <a:effectLst/>
              <a:latin typeface="Gill Sans MT" panose="020B0502020104020203" pitchFamily="34" charset="-18"/>
            </a:rPr>
            <a:t>Daň ze staveb a jednotek</a:t>
          </a:r>
        </a:p>
      </dsp:txBody>
      <dsp:txXfrm>
        <a:off x="3905858" y="2141778"/>
        <a:ext cx="1961653" cy="12179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D6136F-0E80-4294-9C9D-87D425A180D1}">
      <dsp:nvSpPr>
        <dsp:cNvPr id="0" name=""/>
        <dsp:cNvSpPr/>
      </dsp:nvSpPr>
      <dsp:spPr>
        <a:xfrm>
          <a:off x="488705" y="206"/>
          <a:ext cx="2385440" cy="11927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valorický </a:t>
          </a:r>
          <a:br>
            <a:rPr lang="cs-CZ" sz="2500" kern="1200"/>
          </a:br>
          <a:r>
            <a:rPr lang="cs-CZ" sz="2500" kern="1200"/>
            <a:t>(§ 5 odst. 1 a 2 </a:t>
          </a:r>
          <a:r>
            <a:rPr lang="cs-CZ" sz="2500" b="0" kern="1200"/>
            <a:t>ZDNV</a:t>
          </a:r>
          <a:r>
            <a:rPr lang="cs-CZ" sz="2500" kern="1200"/>
            <a:t>)</a:t>
          </a:r>
        </a:p>
      </dsp:txBody>
      <dsp:txXfrm>
        <a:off x="523639" y="35140"/>
        <a:ext cx="2315572" cy="1122852"/>
      </dsp:txXfrm>
    </dsp:sp>
    <dsp:sp modelId="{33589CF9-19E9-4D20-89E5-BD3C5944FB4B}">
      <dsp:nvSpPr>
        <dsp:cNvPr id="0" name=""/>
        <dsp:cNvSpPr/>
      </dsp:nvSpPr>
      <dsp:spPr>
        <a:xfrm>
          <a:off x="727249" y="1192926"/>
          <a:ext cx="238544" cy="894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4635"/>
              </a:lnTo>
              <a:lnTo>
                <a:pt x="238544" y="89463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925C68-1D3B-4A6F-B606-2325CD29890C}">
      <dsp:nvSpPr>
        <dsp:cNvPr id="0" name=""/>
        <dsp:cNvSpPr/>
      </dsp:nvSpPr>
      <dsp:spPr>
        <a:xfrm>
          <a:off x="965793" y="1491202"/>
          <a:ext cx="1908352" cy="1192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orná  půda,  chmelnice, vinice, zahrady, ovocné sady a trvalé travní porosty </a:t>
          </a:r>
        </a:p>
      </dsp:txBody>
      <dsp:txXfrm>
        <a:off x="1000727" y="1526136"/>
        <a:ext cx="1838484" cy="1122852"/>
      </dsp:txXfrm>
    </dsp:sp>
    <dsp:sp modelId="{B549A29B-42A5-48FF-90DD-2F2FB7AC70DD}">
      <dsp:nvSpPr>
        <dsp:cNvPr id="0" name=""/>
        <dsp:cNvSpPr/>
      </dsp:nvSpPr>
      <dsp:spPr>
        <a:xfrm>
          <a:off x="727249" y="1192926"/>
          <a:ext cx="238544" cy="23855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5536"/>
              </a:lnTo>
              <a:lnTo>
                <a:pt x="238544" y="238553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44A298-7420-491A-B338-3E42E2A71B24}">
      <dsp:nvSpPr>
        <dsp:cNvPr id="0" name=""/>
        <dsp:cNvSpPr/>
      </dsp:nvSpPr>
      <dsp:spPr>
        <a:xfrm>
          <a:off x="965793" y="2982102"/>
          <a:ext cx="1908352" cy="1192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hospodářské lesy a průmyslové rybníky </a:t>
          </a:r>
        </a:p>
      </dsp:txBody>
      <dsp:txXfrm>
        <a:off x="1000727" y="3017036"/>
        <a:ext cx="1838484" cy="1122852"/>
      </dsp:txXfrm>
    </dsp:sp>
    <dsp:sp modelId="{5B228034-DBEC-4D33-B9E8-10C1E09A5AFD}">
      <dsp:nvSpPr>
        <dsp:cNvPr id="0" name=""/>
        <dsp:cNvSpPr/>
      </dsp:nvSpPr>
      <dsp:spPr>
        <a:xfrm>
          <a:off x="3470506" y="301"/>
          <a:ext cx="2385440" cy="11927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specifický </a:t>
          </a:r>
          <a:br>
            <a:rPr lang="cs-CZ" sz="2500" kern="1200"/>
          </a:br>
          <a:r>
            <a:rPr lang="cs-CZ" sz="2500" kern="1200"/>
            <a:t>(§ 5 odst. 3 </a:t>
          </a:r>
          <a:r>
            <a:rPr lang="cs-CZ" sz="2500" b="0" kern="1200"/>
            <a:t>ZDNV</a:t>
          </a:r>
          <a:r>
            <a:rPr lang="cs-CZ" sz="2500" kern="1200"/>
            <a:t>)</a:t>
          </a:r>
        </a:p>
      </dsp:txBody>
      <dsp:txXfrm>
        <a:off x="3505440" y="35235"/>
        <a:ext cx="2315572" cy="1122852"/>
      </dsp:txXfrm>
    </dsp:sp>
    <dsp:sp modelId="{5CEC8F47-0139-4617-84DC-BE68946AD3E2}">
      <dsp:nvSpPr>
        <dsp:cNvPr id="0" name=""/>
        <dsp:cNvSpPr/>
      </dsp:nvSpPr>
      <dsp:spPr>
        <a:xfrm>
          <a:off x="3709050" y="1193022"/>
          <a:ext cx="238544" cy="894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4540"/>
              </a:lnTo>
              <a:lnTo>
                <a:pt x="238544" y="89454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38119A-E037-4220-9DAA-027F892CF537}">
      <dsp:nvSpPr>
        <dsp:cNvPr id="0" name=""/>
        <dsp:cNvSpPr/>
      </dsp:nvSpPr>
      <dsp:spPr>
        <a:xfrm>
          <a:off x="3947594" y="1491202"/>
          <a:ext cx="1908352" cy="1192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ostatní pozemky</a:t>
          </a:r>
        </a:p>
      </dsp:txBody>
      <dsp:txXfrm>
        <a:off x="3982528" y="1526136"/>
        <a:ext cx="1838484" cy="11228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D6136F-0E80-4294-9C9D-87D425A180D1}">
      <dsp:nvSpPr>
        <dsp:cNvPr id="0" name=""/>
        <dsp:cNvSpPr/>
      </dsp:nvSpPr>
      <dsp:spPr>
        <a:xfrm>
          <a:off x="891181" y="486"/>
          <a:ext cx="1391347" cy="6956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poměrná lineární  </a:t>
          </a:r>
          <a:br>
            <a:rPr lang="cs-CZ" sz="1400" kern="1200"/>
          </a:br>
          <a:r>
            <a:rPr lang="cs-CZ" sz="1400" kern="1200"/>
            <a:t>(§ 6 odst. 1 </a:t>
          </a:r>
          <a:r>
            <a:rPr lang="cs-CZ" sz="1400" b="0" kern="1200"/>
            <a:t>ZDNV</a:t>
          </a:r>
          <a:r>
            <a:rPr lang="cs-CZ" sz="1400" kern="1200"/>
            <a:t>)</a:t>
          </a:r>
        </a:p>
      </dsp:txBody>
      <dsp:txXfrm>
        <a:off x="911557" y="20862"/>
        <a:ext cx="1350595" cy="654921"/>
      </dsp:txXfrm>
    </dsp:sp>
    <dsp:sp modelId="{33589CF9-19E9-4D20-89E5-BD3C5944FB4B}">
      <dsp:nvSpPr>
        <dsp:cNvPr id="0" name=""/>
        <dsp:cNvSpPr/>
      </dsp:nvSpPr>
      <dsp:spPr>
        <a:xfrm>
          <a:off x="1030316" y="696159"/>
          <a:ext cx="139134" cy="521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1810"/>
              </a:lnTo>
              <a:lnTo>
                <a:pt x="139134" y="52181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925C68-1D3B-4A6F-B606-2325CD29890C}">
      <dsp:nvSpPr>
        <dsp:cNvPr id="0" name=""/>
        <dsp:cNvSpPr/>
      </dsp:nvSpPr>
      <dsp:spPr>
        <a:xfrm>
          <a:off x="1169451" y="870133"/>
          <a:ext cx="1113077" cy="695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orná půda, chmelnice, vinice, zahrada, ovocné sady </a:t>
          </a:r>
        </a:p>
      </dsp:txBody>
      <dsp:txXfrm>
        <a:off x="1189827" y="890509"/>
        <a:ext cx="1072325" cy="654921"/>
      </dsp:txXfrm>
    </dsp:sp>
    <dsp:sp modelId="{B549A29B-42A5-48FF-90DD-2F2FB7AC70DD}">
      <dsp:nvSpPr>
        <dsp:cNvPr id="0" name=""/>
        <dsp:cNvSpPr/>
      </dsp:nvSpPr>
      <dsp:spPr>
        <a:xfrm>
          <a:off x="1030316" y="696159"/>
          <a:ext cx="139134" cy="1391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1402"/>
              </a:lnTo>
              <a:lnTo>
                <a:pt x="139134" y="13914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44A298-7420-491A-B338-3E42E2A71B24}">
      <dsp:nvSpPr>
        <dsp:cNvPr id="0" name=""/>
        <dsp:cNvSpPr/>
      </dsp:nvSpPr>
      <dsp:spPr>
        <a:xfrm>
          <a:off x="1169451" y="1739725"/>
          <a:ext cx="1113077" cy="695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hospodářské lesy a průmyslové rybníky </a:t>
          </a:r>
        </a:p>
      </dsp:txBody>
      <dsp:txXfrm>
        <a:off x="1189827" y="1760101"/>
        <a:ext cx="1072325" cy="654921"/>
      </dsp:txXfrm>
    </dsp:sp>
    <dsp:sp modelId="{5B228034-DBEC-4D33-B9E8-10C1E09A5AFD}">
      <dsp:nvSpPr>
        <dsp:cNvPr id="0" name=""/>
        <dsp:cNvSpPr/>
      </dsp:nvSpPr>
      <dsp:spPr>
        <a:xfrm>
          <a:off x="2630365" y="541"/>
          <a:ext cx="1391347" cy="6956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pevná </a:t>
          </a:r>
          <a:br>
            <a:rPr lang="cs-CZ" sz="1400" kern="1200"/>
          </a:br>
          <a:r>
            <a:rPr lang="cs-CZ" sz="1400" kern="1200"/>
            <a:t>(§ 6 odst. 2 </a:t>
          </a:r>
          <a:r>
            <a:rPr lang="cs-CZ" sz="1400" b="0" kern="1200"/>
            <a:t>ZDNV)</a:t>
          </a:r>
          <a:endParaRPr lang="cs-CZ" sz="1400" kern="1200"/>
        </a:p>
      </dsp:txBody>
      <dsp:txXfrm>
        <a:off x="2650741" y="20917"/>
        <a:ext cx="1350595" cy="654921"/>
      </dsp:txXfrm>
    </dsp:sp>
    <dsp:sp modelId="{7AC53CB7-1E8C-4D80-8D31-6996AC1CF471}">
      <dsp:nvSpPr>
        <dsp:cNvPr id="0" name=""/>
        <dsp:cNvSpPr/>
      </dsp:nvSpPr>
      <dsp:spPr>
        <a:xfrm>
          <a:off x="2769500" y="696215"/>
          <a:ext cx="139134" cy="5217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1755"/>
              </a:lnTo>
              <a:lnTo>
                <a:pt x="139134" y="52175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43574C-AC03-4C8A-A7CB-A3F583109315}">
      <dsp:nvSpPr>
        <dsp:cNvPr id="0" name=""/>
        <dsp:cNvSpPr/>
      </dsp:nvSpPr>
      <dsp:spPr>
        <a:xfrm>
          <a:off x="2908635" y="870133"/>
          <a:ext cx="1113077" cy="695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 zpevněné plochy pozemků</a:t>
          </a:r>
        </a:p>
      </dsp:txBody>
      <dsp:txXfrm>
        <a:off x="2929011" y="890509"/>
        <a:ext cx="1072325" cy="654921"/>
      </dsp:txXfrm>
    </dsp:sp>
    <dsp:sp modelId="{5CEC8F47-0139-4617-84DC-BE68946AD3E2}">
      <dsp:nvSpPr>
        <dsp:cNvPr id="0" name=""/>
        <dsp:cNvSpPr/>
      </dsp:nvSpPr>
      <dsp:spPr>
        <a:xfrm>
          <a:off x="2769500" y="696215"/>
          <a:ext cx="139134" cy="1391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1347"/>
              </a:lnTo>
              <a:lnTo>
                <a:pt x="139134" y="139134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38119A-E037-4220-9DAA-027F892CF537}">
      <dsp:nvSpPr>
        <dsp:cNvPr id="0" name=""/>
        <dsp:cNvSpPr/>
      </dsp:nvSpPr>
      <dsp:spPr>
        <a:xfrm>
          <a:off x="2908635" y="1739725"/>
          <a:ext cx="1113077" cy="695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zastavěné plochy a nádvoří</a:t>
          </a:r>
        </a:p>
      </dsp:txBody>
      <dsp:txXfrm>
        <a:off x="2929011" y="1760101"/>
        <a:ext cx="1072325" cy="654921"/>
      </dsp:txXfrm>
    </dsp:sp>
    <dsp:sp modelId="{2D3EDC8D-0399-493D-80E3-33DBB35484A6}">
      <dsp:nvSpPr>
        <dsp:cNvPr id="0" name=""/>
        <dsp:cNvSpPr/>
      </dsp:nvSpPr>
      <dsp:spPr>
        <a:xfrm>
          <a:off x="2769500" y="696215"/>
          <a:ext cx="139134" cy="2260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939"/>
              </a:lnTo>
              <a:lnTo>
                <a:pt x="139134" y="226093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1552CD-8782-4CB4-9ED6-4D2736D41C12}">
      <dsp:nvSpPr>
        <dsp:cNvPr id="0" name=""/>
        <dsp:cNvSpPr/>
      </dsp:nvSpPr>
      <dsp:spPr>
        <a:xfrm>
          <a:off x="2908635" y="2609317"/>
          <a:ext cx="1113077" cy="695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stavební pozemky</a:t>
          </a:r>
        </a:p>
      </dsp:txBody>
      <dsp:txXfrm>
        <a:off x="2929011" y="2629693"/>
        <a:ext cx="1072325" cy="654921"/>
      </dsp:txXfrm>
    </dsp:sp>
    <dsp:sp modelId="{6C81B64A-0032-402D-B1DB-E2E91B8B5D73}">
      <dsp:nvSpPr>
        <dsp:cNvPr id="0" name=""/>
        <dsp:cNvSpPr/>
      </dsp:nvSpPr>
      <dsp:spPr>
        <a:xfrm>
          <a:off x="2769500" y="696215"/>
          <a:ext cx="139134" cy="31305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0531"/>
              </a:lnTo>
              <a:lnTo>
                <a:pt x="139134" y="313053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9AF858-1E3D-494C-BC6F-15A5EB109474}">
      <dsp:nvSpPr>
        <dsp:cNvPr id="0" name=""/>
        <dsp:cNvSpPr/>
      </dsp:nvSpPr>
      <dsp:spPr>
        <a:xfrm>
          <a:off x="2908635" y="3478909"/>
          <a:ext cx="1113077" cy="695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ostatní plochy</a:t>
          </a:r>
        </a:p>
      </dsp:txBody>
      <dsp:txXfrm>
        <a:off x="2929011" y="3499285"/>
        <a:ext cx="1072325" cy="6549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D6136F-0E80-4294-9C9D-87D425A180D1}">
      <dsp:nvSpPr>
        <dsp:cNvPr id="0" name=""/>
        <dsp:cNvSpPr/>
      </dsp:nvSpPr>
      <dsp:spPr>
        <a:xfrm>
          <a:off x="641" y="773339"/>
          <a:ext cx="2336229" cy="11681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zdanitelné stavby</a:t>
          </a:r>
          <a:br>
            <a:rPr lang="cs-CZ" sz="2100" kern="1200"/>
          </a:br>
          <a:r>
            <a:rPr lang="cs-CZ" sz="2100" kern="1200"/>
            <a:t>(§ 10 odst. 1 a 2 ZDNV)</a:t>
          </a:r>
        </a:p>
      </dsp:txBody>
      <dsp:txXfrm>
        <a:off x="34854" y="807552"/>
        <a:ext cx="2267803" cy="1099688"/>
      </dsp:txXfrm>
    </dsp:sp>
    <dsp:sp modelId="{33589CF9-19E9-4D20-89E5-BD3C5944FB4B}">
      <dsp:nvSpPr>
        <dsp:cNvPr id="0" name=""/>
        <dsp:cNvSpPr/>
      </dsp:nvSpPr>
      <dsp:spPr>
        <a:xfrm>
          <a:off x="234264" y="1941454"/>
          <a:ext cx="233622" cy="8761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6179"/>
              </a:lnTo>
              <a:lnTo>
                <a:pt x="233622" y="87617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925C68-1D3B-4A6F-B606-2325CD29890C}">
      <dsp:nvSpPr>
        <dsp:cNvPr id="0" name=""/>
        <dsp:cNvSpPr/>
      </dsp:nvSpPr>
      <dsp:spPr>
        <a:xfrm>
          <a:off x="467887" y="2233576"/>
          <a:ext cx="1868983" cy="1168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výměra zastavěné plochy</a:t>
          </a:r>
        </a:p>
      </dsp:txBody>
      <dsp:txXfrm>
        <a:off x="502100" y="2267789"/>
        <a:ext cx="1800557" cy="1099688"/>
      </dsp:txXfrm>
    </dsp:sp>
    <dsp:sp modelId="{5B228034-DBEC-4D33-B9E8-10C1E09A5AFD}">
      <dsp:nvSpPr>
        <dsp:cNvPr id="0" name=""/>
        <dsp:cNvSpPr/>
      </dsp:nvSpPr>
      <dsp:spPr>
        <a:xfrm>
          <a:off x="2920928" y="773433"/>
          <a:ext cx="2336229" cy="11681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zdanitelné jednotky</a:t>
          </a:r>
          <a:br>
            <a:rPr lang="cs-CZ" sz="2100" kern="1200"/>
          </a:br>
          <a:r>
            <a:rPr lang="cs-CZ" sz="2100" kern="1200"/>
            <a:t>(§ 10 odst. 3 a 4 ZDNV)</a:t>
          </a:r>
        </a:p>
      </dsp:txBody>
      <dsp:txXfrm>
        <a:off x="2955141" y="807646"/>
        <a:ext cx="2267803" cy="1099688"/>
      </dsp:txXfrm>
    </dsp:sp>
    <dsp:sp modelId="{5CEC8F47-0139-4617-84DC-BE68946AD3E2}">
      <dsp:nvSpPr>
        <dsp:cNvPr id="0" name=""/>
        <dsp:cNvSpPr/>
      </dsp:nvSpPr>
      <dsp:spPr>
        <a:xfrm>
          <a:off x="3154551" y="1941548"/>
          <a:ext cx="233622" cy="876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6086"/>
              </a:lnTo>
              <a:lnTo>
                <a:pt x="233622" y="87608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38119A-E037-4220-9DAA-027F892CF537}">
      <dsp:nvSpPr>
        <dsp:cNvPr id="0" name=""/>
        <dsp:cNvSpPr/>
      </dsp:nvSpPr>
      <dsp:spPr>
        <a:xfrm>
          <a:off x="3388174" y="2233576"/>
          <a:ext cx="1868983" cy="1168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upravená podlahová plocha</a:t>
          </a:r>
        </a:p>
      </dsp:txBody>
      <dsp:txXfrm>
        <a:off x="3422387" y="2267789"/>
        <a:ext cx="1800557" cy="1099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09.12.2023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Daň z nemovitých věcí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6</a:t>
            </a:r>
            <a:r>
              <a:rPr lang="cs-CZ"/>
              <a:t>. </a:t>
            </a:r>
            <a:r>
              <a:rPr lang="cs-CZ" dirty="0"/>
              <a:t>prosince 2023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F.  Výpočet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pro valorický základ</a:t>
            </a:r>
          </a:p>
          <a:p>
            <a:pPr lvl="1"/>
            <a:r>
              <a:rPr lang="cs-CZ" dirty="0"/>
              <a:t>daň = zaokrouhlený základ na celé Kč nahoru x sazba</a:t>
            </a:r>
          </a:p>
          <a:p>
            <a:r>
              <a:rPr lang="cs-CZ" b="1" dirty="0"/>
              <a:t>pro specifický základ</a:t>
            </a:r>
          </a:p>
          <a:p>
            <a:pPr lvl="1"/>
            <a:r>
              <a:rPr lang="cs-CZ" dirty="0"/>
              <a:t>daň = zaokrouhlený základ na celé m</a:t>
            </a:r>
            <a:r>
              <a:rPr lang="cs-CZ" baseline="30000" dirty="0"/>
              <a:t>2</a:t>
            </a:r>
            <a:r>
              <a:rPr lang="cs-CZ" dirty="0"/>
              <a:t> nahoru x sazba</a:t>
            </a:r>
          </a:p>
          <a:p>
            <a:r>
              <a:rPr lang="cs-CZ" b="1" dirty="0"/>
              <a:t>případně násobení místním koeficientem (§ 12 </a:t>
            </a:r>
            <a:r>
              <a:rPr lang="cs-CZ" b="1" dirty="0" err="1"/>
              <a:t>ZDNV</a:t>
            </a:r>
            <a:r>
              <a:rPr lang="cs-CZ" b="1" dirty="0"/>
              <a:t>)</a:t>
            </a:r>
          </a:p>
          <a:p>
            <a:pPr lvl="1"/>
            <a:r>
              <a:rPr lang="cs-CZ" dirty="0"/>
              <a:t>neplatí pro zemědělské pozemky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zásadní změna pro rok 2024 a ještě zásadnější změna pro rok 2025</a:t>
            </a: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od 2024: výpočet odpovídající praxi a nově zaveden inflační koeficient (§ 11f)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222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3. Konstrukční prvky daně ze staveb a jednotek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/>
              <a:t>Subjekt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Předmět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Osvobození od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Základ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Sazba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Výpočet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057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1. Subjekt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poplatník (§ 8 ZDNV)</a:t>
            </a:r>
          </a:p>
          <a:p>
            <a:pPr lvl="1"/>
            <a:r>
              <a:rPr lang="cs-CZ"/>
              <a:t>vlastník</a:t>
            </a:r>
          </a:p>
          <a:p>
            <a:pPr lvl="1"/>
            <a:r>
              <a:rPr lang="cs-CZ"/>
              <a:t>svěřenský fond</a:t>
            </a:r>
          </a:p>
          <a:p>
            <a:pPr lvl="1"/>
            <a:r>
              <a:rPr lang="cs-CZ"/>
              <a:t>podílový fond</a:t>
            </a:r>
          </a:p>
          <a:p>
            <a:pPr lvl="1"/>
            <a:r>
              <a:rPr lang="cs-CZ"/>
              <a:t>fond obhospodařovaný penzijní společností</a:t>
            </a:r>
          </a:p>
          <a:p>
            <a:pPr lvl="1"/>
            <a:endParaRPr lang="cs-CZ"/>
          </a:p>
          <a:p>
            <a:pPr lvl="1"/>
            <a:r>
              <a:rPr lang="cs-CZ"/>
              <a:t>organizační složka státu, příspěvková organizace</a:t>
            </a:r>
          </a:p>
          <a:p>
            <a:pPr lvl="1"/>
            <a:r>
              <a:rPr lang="cs-CZ"/>
              <a:t>nájemce nebo pachtýř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066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B. Předmět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b="1"/>
              <a:t>předmětem daně jsou</a:t>
            </a:r>
            <a:r>
              <a:rPr lang="cs-CZ"/>
              <a:t>, pokud jsou na území České republiky </a:t>
            </a:r>
            <a:r>
              <a:rPr lang="cs-CZ" b="1"/>
              <a:t>(§ 7 odst. 1 ZDNV)</a:t>
            </a:r>
          </a:p>
          <a:p>
            <a:pPr lvl="1"/>
            <a:r>
              <a:rPr lang="cs-CZ"/>
              <a:t>princip teritoriality</a:t>
            </a:r>
          </a:p>
          <a:p>
            <a:pPr lvl="1"/>
            <a:r>
              <a:rPr lang="cs-CZ"/>
              <a:t>zdanitelné stavby (budovy a inženýrské stavby) </a:t>
            </a:r>
          </a:p>
          <a:p>
            <a:pPr lvl="1"/>
            <a:r>
              <a:rPr lang="cs-CZ"/>
              <a:t>zdanitelné jednotky </a:t>
            </a:r>
          </a:p>
          <a:p>
            <a:endParaRPr lang="cs-CZ"/>
          </a:p>
          <a:p>
            <a:r>
              <a:rPr lang="cs-CZ" b="1"/>
              <a:t>předmětem daně nejsou (§ 7 odst. 2 ZDNV)</a:t>
            </a:r>
          </a:p>
          <a:p>
            <a:pPr lvl="1"/>
            <a:r>
              <a:rPr lang="cs-CZ"/>
              <a:t>budovy, v níž jsou zdanitelné jednotky</a:t>
            </a:r>
          </a:p>
          <a:p>
            <a:endParaRPr lang="cs-CZ"/>
          </a:p>
          <a:p>
            <a:r>
              <a:rPr lang="cs-CZ" b="1"/>
              <a:t>fikce nemovité věci (§ 7 odst. 3 ZDNV)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71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C. Osvobození od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/>
              <a:t>§ 9</a:t>
            </a:r>
            <a:r>
              <a:rPr lang="cs-CZ" b="1"/>
              <a:t> </a:t>
            </a:r>
            <a:r>
              <a:rPr lang="cs-CZ" b="0"/>
              <a:t>ZDNV</a:t>
            </a:r>
            <a:endParaRPr lang="cs-CZ" b="1"/>
          </a:p>
          <a:p>
            <a:endParaRPr lang="cs-CZ" b="1"/>
          </a:p>
          <a:p>
            <a:r>
              <a:rPr lang="cs-CZ" b="1"/>
              <a:t>podle konstrukčního prvku</a:t>
            </a:r>
          </a:p>
          <a:p>
            <a:pPr lvl="1"/>
            <a:r>
              <a:rPr lang="cs-CZ"/>
              <a:t>osobní</a:t>
            </a:r>
          </a:p>
          <a:p>
            <a:pPr lvl="1"/>
            <a:r>
              <a:rPr lang="cs-CZ"/>
              <a:t>věcné</a:t>
            </a:r>
          </a:p>
          <a:p>
            <a:pPr lvl="1"/>
            <a:endParaRPr lang="cs-CZ"/>
          </a:p>
          <a:p>
            <a:r>
              <a:rPr lang="cs-CZ" b="1"/>
              <a:t>podmínky</a:t>
            </a:r>
            <a:r>
              <a:rPr lang="cs-CZ"/>
              <a:t> (odstavec 4)</a:t>
            </a:r>
          </a:p>
          <a:p>
            <a:endParaRPr lang="cs-CZ" b="1"/>
          </a:p>
          <a:p>
            <a:r>
              <a:rPr lang="cs-CZ" b="1"/>
              <a:t>podle způsobu zavedení</a:t>
            </a:r>
          </a:p>
          <a:p>
            <a:pPr lvl="1"/>
            <a:r>
              <a:rPr lang="cs-CZ"/>
              <a:t>ze zákona</a:t>
            </a:r>
          </a:p>
          <a:p>
            <a:pPr lvl="1"/>
            <a:r>
              <a:rPr lang="cs-CZ"/>
              <a:t>na základě obecně závazné vyhlášky</a:t>
            </a:r>
            <a:endParaRPr lang="cs-CZ" b="1"/>
          </a:p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52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D. Základ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8A3A9F7F-ADDC-4648-BA36-FFDC3F4332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789765"/>
              </p:ext>
            </p:extLst>
          </p:nvPr>
        </p:nvGraphicFramePr>
        <p:xfrm>
          <a:off x="838200" y="1341438"/>
          <a:ext cx="52578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FCFE7E56-AD50-CE58-D56F-F533F1C2144F}"/>
              </a:ext>
            </a:extLst>
          </p:cNvPr>
          <p:cNvSpPr txBox="1">
            <a:spLocks/>
          </p:cNvSpPr>
          <p:nvPr/>
        </p:nvSpPr>
        <p:spPr>
          <a:xfrm>
            <a:off x="7086600" y="1341442"/>
            <a:ext cx="4267200" cy="417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od 2024:</a:t>
            </a:r>
          </a:p>
          <a:p>
            <a:r>
              <a:rPr lang="cs-CZ" dirty="0">
                <a:solidFill>
                  <a:schemeClr val="accent1"/>
                </a:solidFill>
              </a:rPr>
              <a:t>nové rozdělení staveb a jednotek do skupin (§ 10a) pro účely určení sazby</a:t>
            </a:r>
          </a:p>
          <a:p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423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E. Sazba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sazba podle druhu stavby nebo jednotky </a:t>
            </a:r>
            <a:r>
              <a:rPr lang="cs-CZ" dirty="0"/>
              <a:t>(§ 11 odst. 1 </a:t>
            </a:r>
            <a:r>
              <a:rPr lang="cs-CZ" dirty="0" err="1"/>
              <a:t>ZDNV</a:t>
            </a:r>
            <a:r>
              <a:rPr lang="cs-CZ" dirty="0"/>
              <a:t>)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budovy obytných domů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budovy pro rodinnou rekreaci a budovy rodinných domů užívané pro rodinnou rekreaci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samostatné garáže a zdanitelné jednotky užívané jako garáže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zdanitelné stavby a zdanitelné jednotky užívané </a:t>
            </a:r>
            <a:br>
              <a:rPr lang="cs-CZ" dirty="0"/>
            </a:br>
            <a:r>
              <a:rPr lang="cs-CZ" dirty="0"/>
              <a:t>k podnikání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ostatní zdanitelné stavby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ostatní zdanitelné jednotky</a:t>
            </a:r>
          </a:p>
          <a:p>
            <a:r>
              <a:rPr lang="cs-CZ" b="1" dirty="0"/>
              <a:t>zvýšení sazby za podlaží </a:t>
            </a:r>
            <a:r>
              <a:rPr lang="cs-CZ" dirty="0"/>
              <a:t>(§ 11 odst. 2 </a:t>
            </a:r>
            <a:r>
              <a:rPr lang="cs-CZ" dirty="0" err="1"/>
              <a:t>ZDNV</a:t>
            </a:r>
            <a:r>
              <a:rPr lang="cs-CZ" dirty="0"/>
              <a:t>)</a:t>
            </a:r>
          </a:p>
          <a:p>
            <a:r>
              <a:rPr lang="cs-CZ" b="1" dirty="0"/>
              <a:t>koeficienty</a:t>
            </a:r>
            <a:r>
              <a:rPr lang="cs-CZ" dirty="0"/>
              <a:t> (§ 11 odst. 3 </a:t>
            </a:r>
            <a:r>
              <a:rPr lang="cs-CZ" dirty="0" err="1"/>
              <a:t>ZDNV</a:t>
            </a:r>
            <a:r>
              <a:rPr lang="cs-CZ" dirty="0"/>
              <a:t>)</a:t>
            </a:r>
          </a:p>
          <a:p>
            <a:r>
              <a:rPr lang="cs-CZ">
                <a:solidFill>
                  <a:schemeClr val="accent1"/>
                </a:solidFill>
              </a:rPr>
              <a:t>od </a:t>
            </a:r>
            <a:r>
              <a:rPr lang="cs-CZ" dirty="0">
                <a:solidFill>
                  <a:schemeClr val="accent1"/>
                </a:solidFill>
              </a:rPr>
              <a:t>2024: zvýšení sazeb i zvýšení sazby za podlaží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486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F.  Výpočet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daň = zaokrouhlený základ na celé m</a:t>
            </a:r>
            <a:r>
              <a:rPr lang="cs-CZ" baseline="30000" dirty="0"/>
              <a:t>2</a:t>
            </a:r>
            <a:r>
              <a:rPr lang="cs-CZ" dirty="0"/>
              <a:t> nahoru x sazba</a:t>
            </a:r>
          </a:p>
          <a:p>
            <a:endParaRPr lang="cs-CZ" dirty="0"/>
          </a:p>
          <a:p>
            <a:r>
              <a:rPr lang="cs-CZ" dirty="0"/>
              <a:t>případné </a:t>
            </a:r>
            <a:r>
              <a:rPr lang="cs-CZ" b="1" dirty="0"/>
              <a:t>zvýšení daně </a:t>
            </a:r>
            <a:r>
              <a:rPr lang="cs-CZ" dirty="0"/>
              <a:t>(§ 11a </a:t>
            </a:r>
            <a:r>
              <a:rPr lang="cs-CZ" dirty="0" err="1"/>
              <a:t>ZDNV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případně násobení </a:t>
            </a:r>
            <a:r>
              <a:rPr lang="cs-CZ" b="1" dirty="0"/>
              <a:t>místním koeficientem </a:t>
            </a:r>
            <a:r>
              <a:rPr lang="cs-CZ" dirty="0"/>
              <a:t>(§ 12 </a:t>
            </a:r>
            <a:r>
              <a:rPr lang="cs-CZ" dirty="0" err="1"/>
              <a:t>ZDNV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od 2024: výpočet odpovídající praxi a nově zaveden inflační koeficient (§ 11f)</a:t>
            </a:r>
          </a:p>
          <a:p>
            <a:endParaRPr lang="en-US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176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4. Další konstrukční prvky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zdaňovací období </a:t>
            </a:r>
            <a:r>
              <a:rPr lang="cs-CZ"/>
              <a:t>(§ 12c ZDNV)</a:t>
            </a:r>
          </a:p>
          <a:p>
            <a:pPr lvl="1"/>
            <a:r>
              <a:rPr lang="cs-CZ"/>
              <a:t>kalendářní rok</a:t>
            </a:r>
          </a:p>
          <a:p>
            <a:pPr lvl="1"/>
            <a:r>
              <a:rPr lang="cs-CZ"/>
              <a:t>rozhodný stav 1. ledna</a:t>
            </a:r>
          </a:p>
          <a:p>
            <a:pPr lvl="1"/>
            <a:endParaRPr lang="cs-CZ"/>
          </a:p>
          <a:p>
            <a:r>
              <a:rPr lang="cs-CZ" b="1"/>
              <a:t>rozpočtové určení daně </a:t>
            </a:r>
            <a:r>
              <a:rPr lang="cs-CZ"/>
              <a:t>(zákon č. 243/2000 Sb.)</a:t>
            </a:r>
          </a:p>
          <a:p>
            <a:pPr lvl="1"/>
            <a:r>
              <a:rPr lang="cs-CZ"/>
              <a:t>výlučná daň (nikoliv svěřená)</a:t>
            </a:r>
          </a:p>
          <a:p>
            <a:pPr lvl="1"/>
            <a:r>
              <a:rPr lang="cs-CZ"/>
              <a:t>příjem obecních rozpočtů </a:t>
            </a:r>
          </a:p>
          <a:p>
            <a:pPr lvl="1"/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086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5. Správa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/>
              <a:t>Správce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Daňové přiznání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Splatnost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86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Obecně k dani z nemovitých věcí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Konstrukční prvky daně z pozemků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Konstrukční prvky daně ze staveb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Další konstrukční prvky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Správa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A. Správce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orgány Finanční správy České republiky (§ 10 odst. 1 písm. a) ZFS)</a:t>
            </a:r>
          </a:p>
          <a:p>
            <a:endParaRPr lang="cs-CZ"/>
          </a:p>
          <a:p>
            <a:r>
              <a:rPr lang="cs-CZ"/>
              <a:t>místní příslušnost (§ 13 odst. 2 DŘ)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318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B. Daňové přiznání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§ 13a ZDNV</a:t>
            </a:r>
          </a:p>
          <a:p>
            <a:endParaRPr lang="cs-CZ"/>
          </a:p>
          <a:p>
            <a:r>
              <a:rPr lang="cs-CZ"/>
              <a:t>povinnost podat daňové přiznání do 31. ledna zdaňovacího období</a:t>
            </a:r>
          </a:p>
          <a:p>
            <a:endParaRPr lang="cs-CZ"/>
          </a:p>
          <a:p>
            <a:r>
              <a:rPr lang="cs-CZ"/>
              <a:t>nepodává se</a:t>
            </a:r>
          </a:p>
          <a:p>
            <a:pPr lvl="1"/>
            <a:r>
              <a:rPr lang="cs-CZ"/>
              <a:t>pokud nedošlo ke změně okolností rozhodných pro stanovení daně</a:t>
            </a:r>
          </a:p>
          <a:p>
            <a:pPr lvl="1"/>
            <a:r>
              <a:rPr lang="cs-CZ"/>
              <a:t>došlo pouze ke skutečnostem podle § 13a odst. 2 ZDNV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865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C. Splatnost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§ 15 ZDNV</a:t>
            </a:r>
          </a:p>
          <a:p>
            <a:endParaRPr lang="cs-CZ"/>
          </a:p>
          <a:p>
            <a:r>
              <a:rPr lang="cs-CZ"/>
              <a:t>jednorázově</a:t>
            </a:r>
          </a:p>
          <a:p>
            <a:pPr lvl="1"/>
            <a:r>
              <a:rPr lang="cs-CZ"/>
              <a:t>nepřesáhne-li částku 5 000 Kč </a:t>
            </a:r>
          </a:p>
          <a:p>
            <a:endParaRPr lang="cs-CZ"/>
          </a:p>
          <a:p>
            <a:r>
              <a:rPr lang="cs-CZ"/>
              <a:t>ve splátkách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2412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/>
              <a:t>Platit daně je čest, ne trest!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2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1. Obecně k dani z nemovitých věcí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51297F84-E538-4B83-B488-A79639FB3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3"/>
            <a:ext cx="10515600" cy="4175116"/>
          </a:xfrm>
        </p:spPr>
        <p:txBody>
          <a:bodyPr/>
          <a:lstStyle/>
          <a:p>
            <a:r>
              <a:rPr lang="cs-CZ"/>
              <a:t>zákon č. 338/1992 Sb., o dani z nemovitých věcí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7C864F0-80E6-4F70-AB4C-020275A9B9F6}"/>
              </a:ext>
            </a:extLst>
          </p:cNvPr>
          <p:cNvSpPr txBox="1"/>
          <p:nvPr/>
        </p:nvSpPr>
        <p:spPr>
          <a:xfrm>
            <a:off x="1405276" y="3516987"/>
            <a:ext cx="8136904" cy="19995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3600" b="1">
                <a:latin typeface="Gill Sans MT" panose="020B0502020104020203" pitchFamily="34" charset="-18"/>
                <a:cs typeface="Arial" panose="020B0604020202020204" pitchFamily="34" charset="0"/>
              </a:rPr>
              <a:t>dílčí daně</a:t>
            </a:r>
          </a:p>
          <a:p>
            <a:endParaRPr lang="cs-CZ" sz="3600" b="1">
              <a:cs typeface="Arial" panose="020B0604020202020204" pitchFamily="34" charset="0"/>
            </a:endParaRPr>
          </a:p>
          <a:p>
            <a:endParaRPr lang="cs-CZ" sz="3600" b="1">
              <a:cs typeface="Arial" panose="020B0604020202020204" pitchFamily="34" charset="0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EA776D31-DD56-4089-945D-CA33D34D1C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5427056"/>
              </p:ext>
            </p:extLst>
          </p:nvPr>
        </p:nvGraphicFramePr>
        <p:xfrm>
          <a:off x="2718427" y="1932812"/>
          <a:ext cx="7056784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8084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2. Konstrukční prvky daně z pozemků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/>
              <a:t>Subjekt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Předmět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Osvobození od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Základ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Sazba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Výpočet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48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A. Subjekt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poplatník (§ 3 ZDNV)</a:t>
            </a:r>
          </a:p>
          <a:p>
            <a:pPr lvl="1"/>
            <a:r>
              <a:rPr lang="cs-CZ"/>
              <a:t>vlastník</a:t>
            </a:r>
          </a:p>
          <a:p>
            <a:pPr lvl="1"/>
            <a:r>
              <a:rPr lang="cs-CZ"/>
              <a:t>svěřenský fond</a:t>
            </a:r>
          </a:p>
          <a:p>
            <a:pPr lvl="1"/>
            <a:r>
              <a:rPr lang="cs-CZ"/>
              <a:t>podílový fond</a:t>
            </a:r>
          </a:p>
          <a:p>
            <a:pPr lvl="1"/>
            <a:r>
              <a:rPr lang="cs-CZ"/>
              <a:t>fond obhospodařovaný penzijní společností</a:t>
            </a:r>
          </a:p>
          <a:p>
            <a:pPr lvl="1"/>
            <a:r>
              <a:rPr lang="cs-CZ"/>
              <a:t>stavebník</a:t>
            </a:r>
          </a:p>
          <a:p>
            <a:pPr lvl="1"/>
            <a:endParaRPr lang="cs-CZ"/>
          </a:p>
          <a:p>
            <a:pPr lvl="1"/>
            <a:r>
              <a:rPr lang="cs-CZ"/>
              <a:t>organizační složka státu, příspěvková organizace</a:t>
            </a:r>
          </a:p>
          <a:p>
            <a:pPr lvl="1"/>
            <a:r>
              <a:rPr lang="cs-CZ"/>
              <a:t>nájemce nebo pachtýř</a:t>
            </a:r>
          </a:p>
          <a:p>
            <a:pPr lvl="1"/>
            <a:r>
              <a:rPr lang="cs-CZ"/>
              <a:t>uživatel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641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B. Předmět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pozemky (§ 2 odst. 1 ZDNV)</a:t>
            </a:r>
          </a:p>
          <a:p>
            <a:pPr lvl="1"/>
            <a:r>
              <a:rPr lang="cs-CZ"/>
              <a:t>na území České republiky = princip teritoriality</a:t>
            </a:r>
          </a:p>
          <a:p>
            <a:pPr lvl="1"/>
            <a:r>
              <a:rPr lang="cs-CZ"/>
              <a:t>evidované v katastru nemovitostí</a:t>
            </a:r>
          </a:p>
          <a:p>
            <a:endParaRPr lang="cs-CZ"/>
          </a:p>
          <a:p>
            <a:r>
              <a:rPr lang="cs-CZ" b="1"/>
              <a:t>předmětem daně nejsou (§ 2 odst. 2 ZDNV)</a:t>
            </a:r>
          </a:p>
          <a:p>
            <a:pPr lvl="1"/>
            <a:r>
              <a:rPr lang="cs-CZ"/>
              <a:t>pozemky zastavěné zdanitelnými stavbami v rozsahu  zastavěné plochy</a:t>
            </a:r>
          </a:p>
          <a:p>
            <a:pPr lvl="1"/>
            <a:r>
              <a:rPr lang="cs-CZ"/>
              <a:t>další</a:t>
            </a:r>
          </a:p>
          <a:p>
            <a:pPr lvl="1"/>
            <a:endParaRPr lang="cs-CZ"/>
          </a:p>
          <a:p>
            <a:r>
              <a:rPr lang="cs-CZ" b="1"/>
              <a:t>fikce nemovité věci (§ 2 odst. 3 ZDNV)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142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C. Osvobození od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§ 4 </a:t>
            </a:r>
            <a:r>
              <a:rPr lang="cs-CZ" b="1" dirty="0" err="1"/>
              <a:t>ZDNV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podle konstrukčního prvku</a:t>
            </a:r>
          </a:p>
          <a:p>
            <a:pPr lvl="1"/>
            <a:r>
              <a:rPr lang="cs-CZ" dirty="0"/>
              <a:t>osobní</a:t>
            </a:r>
          </a:p>
          <a:p>
            <a:pPr lvl="1"/>
            <a:r>
              <a:rPr lang="cs-CZ" dirty="0"/>
              <a:t>věcné</a:t>
            </a:r>
          </a:p>
          <a:p>
            <a:pPr lvl="1"/>
            <a:endParaRPr lang="cs-CZ" dirty="0"/>
          </a:p>
          <a:p>
            <a:r>
              <a:rPr lang="cs-CZ" b="1" dirty="0"/>
              <a:t>podmínky</a:t>
            </a:r>
            <a:r>
              <a:rPr lang="cs-CZ" dirty="0"/>
              <a:t> (odstavec 3)</a:t>
            </a:r>
          </a:p>
          <a:p>
            <a:pPr lvl="1"/>
            <a:endParaRPr lang="cs-CZ" dirty="0"/>
          </a:p>
          <a:p>
            <a:r>
              <a:rPr lang="cs-CZ" b="1" dirty="0"/>
              <a:t>podle způsobu zavedení</a:t>
            </a:r>
          </a:p>
          <a:p>
            <a:pPr lvl="1"/>
            <a:r>
              <a:rPr lang="cs-CZ" dirty="0"/>
              <a:t>ze zákona</a:t>
            </a:r>
          </a:p>
          <a:p>
            <a:pPr lvl="1"/>
            <a:r>
              <a:rPr lang="cs-CZ" dirty="0"/>
              <a:t>na základě obecně závazné vyhlášky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536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Základ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507B8B40-CE7B-4E1F-8AF8-7F021413FC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335584"/>
              </p:ext>
            </p:extLst>
          </p:nvPr>
        </p:nvGraphicFramePr>
        <p:xfrm>
          <a:off x="838200" y="1341438"/>
          <a:ext cx="6344653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5C9EA3AA-7675-EBFC-7EE0-92D870566808}"/>
              </a:ext>
            </a:extLst>
          </p:cNvPr>
          <p:cNvSpPr txBox="1">
            <a:spLocks/>
          </p:cNvSpPr>
          <p:nvPr/>
        </p:nvSpPr>
        <p:spPr>
          <a:xfrm>
            <a:off x="7086600" y="1341442"/>
            <a:ext cx="4267200" cy="417511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od 2024:</a:t>
            </a:r>
          </a:p>
          <a:p>
            <a:r>
              <a:rPr lang="cs-CZ" dirty="0">
                <a:solidFill>
                  <a:schemeClr val="accent1"/>
                </a:solidFill>
              </a:rPr>
              <a:t>nové rozdělení pozemků do skupin (§ 5a) pro účely určení sazeb</a:t>
            </a:r>
          </a:p>
          <a:p>
            <a:r>
              <a:rPr lang="cs-CZ" dirty="0">
                <a:solidFill>
                  <a:schemeClr val="accent1"/>
                </a:solidFill>
              </a:rPr>
              <a:t>valorický základ = zemědělské pozemky s výjimkou zemědělských zpevněných ploch</a:t>
            </a:r>
          </a:p>
          <a:p>
            <a:r>
              <a:rPr lang="cs-CZ" dirty="0">
                <a:solidFill>
                  <a:schemeClr val="accent1"/>
                </a:solidFill>
              </a:rPr>
              <a:t>specifický základ = ostatní pozemky</a:t>
            </a:r>
          </a:p>
          <a:p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783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E. Sazba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A8CE94B0-6416-479A-B748-45C7011EA1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504303"/>
              </p:ext>
            </p:extLst>
          </p:nvPr>
        </p:nvGraphicFramePr>
        <p:xfrm>
          <a:off x="838200" y="1341438"/>
          <a:ext cx="4912895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A522ED38-4C08-4DCA-9E6C-0CC8DA5E8E0B}"/>
              </a:ext>
            </a:extLst>
          </p:cNvPr>
          <p:cNvSpPr txBox="1">
            <a:spLocks/>
          </p:cNvSpPr>
          <p:nvPr/>
        </p:nvSpPr>
        <p:spPr>
          <a:xfrm>
            <a:off x="6096000" y="336884"/>
            <a:ext cx="5257800" cy="5195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stavební pozemky</a:t>
            </a:r>
          </a:p>
          <a:p>
            <a:pPr lvl="1"/>
            <a:r>
              <a:rPr lang="cs-CZ" dirty="0"/>
              <a:t>vymezení </a:t>
            </a:r>
          </a:p>
          <a:p>
            <a:pPr lvl="2"/>
            <a:r>
              <a:rPr lang="cs-CZ" dirty="0"/>
              <a:t>(§ 6 odst. 3 </a:t>
            </a:r>
            <a:r>
              <a:rPr lang="cs-CZ" b="0" dirty="0" err="1"/>
              <a:t>ZDNV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násobení koeficientem</a:t>
            </a:r>
          </a:p>
          <a:p>
            <a:pPr lvl="2"/>
            <a:r>
              <a:rPr lang="cs-CZ" dirty="0"/>
              <a:t>(§ 6 odst. 4 </a:t>
            </a:r>
            <a:r>
              <a:rPr lang="cs-CZ" b="0" dirty="0" err="1"/>
              <a:t>ZDNV</a:t>
            </a:r>
            <a:r>
              <a:rPr lang="cs-CZ" dirty="0"/>
              <a:t>)</a:t>
            </a:r>
          </a:p>
          <a:p>
            <a:pPr lvl="2"/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od 2024:</a:t>
            </a:r>
          </a:p>
          <a:p>
            <a:r>
              <a:rPr lang="cs-CZ" dirty="0">
                <a:solidFill>
                  <a:schemeClr val="accent1"/>
                </a:solidFill>
              </a:rPr>
              <a:t>sazby určeny pro jednotlivé skupiny pozemků</a:t>
            </a:r>
          </a:p>
          <a:p>
            <a:r>
              <a:rPr lang="cs-CZ" dirty="0">
                <a:solidFill>
                  <a:schemeClr val="accent1"/>
                </a:solidFill>
              </a:rPr>
              <a:t>zvýšení sazeb</a:t>
            </a:r>
          </a:p>
          <a:p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7485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937</Words>
  <Application>Microsoft Office PowerPoint</Application>
  <PresentationFormat>Širokoúhlá obrazovka</PresentationFormat>
  <Paragraphs>216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Gill Sans MT</vt:lpstr>
      <vt:lpstr>Motiv Office</vt:lpstr>
      <vt:lpstr>Daň z nemovitých věcí</vt:lpstr>
      <vt:lpstr>Osnova</vt:lpstr>
      <vt:lpstr>1. Obecně k dani z nemovitých věcí</vt:lpstr>
      <vt:lpstr>2. Konstrukční prvky daně z pozemků</vt:lpstr>
      <vt:lpstr>A. Subjekt daně</vt:lpstr>
      <vt:lpstr>B. Předmět daně</vt:lpstr>
      <vt:lpstr>C. Osvobození od daně</vt:lpstr>
      <vt:lpstr>D. Základ daně</vt:lpstr>
      <vt:lpstr>E. Sazba daně</vt:lpstr>
      <vt:lpstr>F.  Výpočet daně</vt:lpstr>
      <vt:lpstr>3. Konstrukční prvky daně ze staveb a jednotek</vt:lpstr>
      <vt:lpstr>1. Subjekt daně</vt:lpstr>
      <vt:lpstr>B. Předmět daně</vt:lpstr>
      <vt:lpstr>C. Osvobození od daně</vt:lpstr>
      <vt:lpstr>D. Základ daně</vt:lpstr>
      <vt:lpstr>E. Sazba daně</vt:lpstr>
      <vt:lpstr>F.  Výpočet daně</vt:lpstr>
      <vt:lpstr>4. Další konstrukční prvky daně</vt:lpstr>
      <vt:lpstr>5. Správa daně</vt:lpstr>
      <vt:lpstr>A. Správce daně</vt:lpstr>
      <vt:lpstr>B. Daňové přiznání</vt:lpstr>
      <vt:lpstr>C. Splatnost daně</vt:lpstr>
      <vt:lpstr>Platit daně je čest, ne trest!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1</cp:revision>
  <cp:lastPrinted>2019-12-02T17:45:18Z</cp:lastPrinted>
  <dcterms:created xsi:type="dcterms:W3CDTF">2019-09-25T20:27:52Z</dcterms:created>
  <dcterms:modified xsi:type="dcterms:W3CDTF">2023-12-09T16:18:00Z</dcterms:modified>
</cp:coreProperties>
</file>