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558" r:id="rId4"/>
    <p:sldId id="541" r:id="rId5"/>
    <p:sldId id="542" r:id="rId6"/>
    <p:sldId id="559" r:id="rId7"/>
    <p:sldId id="560" r:id="rId8"/>
    <p:sldId id="561" r:id="rId9"/>
    <p:sldId id="562" r:id="rId10"/>
    <p:sldId id="546" r:id="rId11"/>
    <p:sldId id="549" r:id="rId12"/>
    <p:sldId id="550" r:id="rId13"/>
    <p:sldId id="551" r:id="rId14"/>
    <p:sldId id="552" r:id="rId15"/>
    <p:sldId id="553" r:id="rId16"/>
    <p:sldId id="554" r:id="rId17"/>
    <p:sldId id="555" r:id="rId18"/>
    <p:sldId id="556" r:id="rId19"/>
    <p:sldId id="557" r:id="rId20"/>
    <p:sldId id="263" r:id="rId2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506F"/>
    <a:srgbClr val="D46D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EC4D077-18A2-441F-8C6E-A2172F2DCA25}" v="3" dt="2023-12-09T14:11:48.918"/>
    <p1510:client id="{DE6CBD00-4E22-43B5-A95D-1E986F9A21C3}" v="1" dt="2023-12-09T16:16:43.533"/>
    <p1510:client id="{EEBC79D4-1053-4679-813C-3E960F89F107}" v="14" dt="2023-12-09T15:51:33.562"/>
  </p1510:revLst>
</p1510:revInfo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Styl s motivem 1 – zvýraznění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75DCB02-9BB8-47FD-8907-85C794F793BA}" styleName="Styl s motivem 1 – zvýraznění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Styl s motivem 1 – zvýraznění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Světlý styl 2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912C8C85-51F0-491E-9774-3900AFEF0FD7}" styleName="Světlý styl 2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A111915-BE36-4E01-A7E5-04B1672EAD32}" styleName="Světlý styl 2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17292A2E-F333-43FB-9621-5CBBE7FDCDCB}" styleName="Světlý styl 2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1013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dim Boháč" userId="e5098a9a-6a28-40ce-ac6e-47e9b8c9add8" providerId="ADAL" clId="{BEB63D50-4AA9-4956-8F0F-5AA02BCEAF74}"/>
    <pc:docChg chg="modSld">
      <pc:chgData name="Radim Boháč" userId="e5098a9a-6a28-40ce-ac6e-47e9b8c9add8" providerId="ADAL" clId="{BEB63D50-4AA9-4956-8F0F-5AA02BCEAF74}" dt="2021-12-04T14:22:25.604" v="267" actId="20577"/>
      <pc:docMkLst>
        <pc:docMk/>
      </pc:docMkLst>
      <pc:sldChg chg="modSp mod">
        <pc:chgData name="Radim Boháč" userId="e5098a9a-6a28-40ce-ac6e-47e9b8c9add8" providerId="ADAL" clId="{BEB63D50-4AA9-4956-8F0F-5AA02BCEAF74}" dt="2021-12-04T13:37:31.726" v="14" actId="20577"/>
        <pc:sldMkLst>
          <pc:docMk/>
          <pc:sldMk cId="4086439368" sldId="256"/>
        </pc:sldMkLst>
        <pc:spChg chg="mod">
          <ac:chgData name="Radim Boháč" userId="e5098a9a-6a28-40ce-ac6e-47e9b8c9add8" providerId="ADAL" clId="{BEB63D50-4AA9-4956-8F0F-5AA02BCEAF74}" dt="2021-12-04T13:37:31.726" v="14" actId="20577"/>
          <ac:spMkLst>
            <pc:docMk/>
            <pc:sldMk cId="4086439368" sldId="256"/>
            <ac:spMk id="7" creationId="{789D5057-A154-4798-978D-6C9909FC8D3F}"/>
          </ac:spMkLst>
        </pc:spChg>
      </pc:sldChg>
      <pc:sldChg chg="modSp mod">
        <pc:chgData name="Radim Boháč" userId="e5098a9a-6a28-40ce-ac6e-47e9b8c9add8" providerId="ADAL" clId="{BEB63D50-4AA9-4956-8F0F-5AA02BCEAF74}" dt="2021-12-04T13:37:38.342" v="18" actId="20577"/>
        <pc:sldMkLst>
          <pc:docMk/>
          <pc:sldMk cId="297342884" sldId="263"/>
        </pc:sldMkLst>
        <pc:spChg chg="mod">
          <ac:chgData name="Radim Boháč" userId="e5098a9a-6a28-40ce-ac6e-47e9b8c9add8" providerId="ADAL" clId="{BEB63D50-4AA9-4956-8F0F-5AA02BCEAF74}" dt="2021-12-04T13:37:38.342" v="18" actId="20577"/>
          <ac:spMkLst>
            <pc:docMk/>
            <pc:sldMk cId="297342884" sldId="263"/>
            <ac:spMk id="3" creationId="{F24301BC-71E4-4A67-97E7-DA74E975611B}"/>
          </ac:spMkLst>
        </pc:spChg>
      </pc:sldChg>
      <pc:sldChg chg="modSp mod">
        <pc:chgData name="Radim Boháč" userId="e5098a9a-6a28-40ce-ac6e-47e9b8c9add8" providerId="ADAL" clId="{BEB63D50-4AA9-4956-8F0F-5AA02BCEAF74}" dt="2021-12-04T13:49:00.455" v="23" actId="113"/>
        <pc:sldMkLst>
          <pc:docMk/>
          <pc:sldMk cId="3436773711" sldId="541"/>
        </pc:sldMkLst>
        <pc:spChg chg="mod">
          <ac:chgData name="Radim Boháč" userId="e5098a9a-6a28-40ce-ac6e-47e9b8c9add8" providerId="ADAL" clId="{BEB63D50-4AA9-4956-8F0F-5AA02BCEAF74}" dt="2021-12-04T13:49:00.455" v="23" actId="113"/>
          <ac:spMkLst>
            <pc:docMk/>
            <pc:sldMk cId="3436773711" sldId="541"/>
            <ac:spMk id="3" creationId="{FA8CC2E3-78C7-401D-8B6F-791D7C471981}"/>
          </ac:spMkLst>
        </pc:spChg>
      </pc:sldChg>
      <pc:sldChg chg="modSp mod">
        <pc:chgData name="Radim Boháč" userId="e5098a9a-6a28-40ce-ac6e-47e9b8c9add8" providerId="ADAL" clId="{BEB63D50-4AA9-4956-8F0F-5AA02BCEAF74}" dt="2021-12-04T13:49:51.219" v="35" actId="20577"/>
        <pc:sldMkLst>
          <pc:docMk/>
          <pc:sldMk cId="3436773711" sldId="542"/>
        </pc:sldMkLst>
        <pc:spChg chg="mod">
          <ac:chgData name="Radim Boháč" userId="e5098a9a-6a28-40ce-ac6e-47e9b8c9add8" providerId="ADAL" clId="{BEB63D50-4AA9-4956-8F0F-5AA02BCEAF74}" dt="2021-12-04T13:49:51.219" v="35" actId="20577"/>
          <ac:spMkLst>
            <pc:docMk/>
            <pc:sldMk cId="3436773711" sldId="542"/>
            <ac:spMk id="3" creationId="{FA8CC2E3-78C7-401D-8B6F-791D7C471981}"/>
          </ac:spMkLst>
        </pc:spChg>
      </pc:sldChg>
      <pc:sldChg chg="modSp mod">
        <pc:chgData name="Radim Boháč" userId="e5098a9a-6a28-40ce-ac6e-47e9b8c9add8" providerId="ADAL" clId="{BEB63D50-4AA9-4956-8F0F-5AA02BCEAF74}" dt="2021-12-04T13:53:31.533" v="41"/>
        <pc:sldMkLst>
          <pc:docMk/>
          <pc:sldMk cId="3436773711" sldId="543"/>
        </pc:sldMkLst>
        <pc:spChg chg="mod">
          <ac:chgData name="Radim Boháč" userId="e5098a9a-6a28-40ce-ac6e-47e9b8c9add8" providerId="ADAL" clId="{BEB63D50-4AA9-4956-8F0F-5AA02BCEAF74}" dt="2021-12-04T13:53:15.311" v="39" actId="20577"/>
          <ac:spMkLst>
            <pc:docMk/>
            <pc:sldMk cId="3436773711" sldId="543"/>
            <ac:spMk id="3" creationId="{FA8CC2E3-78C7-401D-8B6F-791D7C471981}"/>
          </ac:spMkLst>
        </pc:spChg>
        <pc:graphicFrameChg chg="mod">
          <ac:chgData name="Radim Boháč" userId="e5098a9a-6a28-40ce-ac6e-47e9b8c9add8" providerId="ADAL" clId="{BEB63D50-4AA9-4956-8F0F-5AA02BCEAF74}" dt="2021-12-04T13:53:31.533" v="41"/>
          <ac:graphicFrameMkLst>
            <pc:docMk/>
            <pc:sldMk cId="3436773711" sldId="543"/>
            <ac:graphicFrameMk id="5" creationId="{00000000-0000-0000-0000-000000000000}"/>
          </ac:graphicFrameMkLst>
        </pc:graphicFrameChg>
      </pc:sldChg>
      <pc:sldChg chg="modSp mod">
        <pc:chgData name="Radim Boháč" userId="e5098a9a-6a28-40ce-ac6e-47e9b8c9add8" providerId="ADAL" clId="{BEB63D50-4AA9-4956-8F0F-5AA02BCEAF74}" dt="2021-12-04T13:54:42.956" v="58" actId="20577"/>
        <pc:sldMkLst>
          <pc:docMk/>
          <pc:sldMk cId="3436773711" sldId="544"/>
        </pc:sldMkLst>
        <pc:spChg chg="mod">
          <ac:chgData name="Radim Boháč" userId="e5098a9a-6a28-40ce-ac6e-47e9b8c9add8" providerId="ADAL" clId="{BEB63D50-4AA9-4956-8F0F-5AA02BCEAF74}" dt="2021-12-04T13:54:42.956" v="58" actId="20577"/>
          <ac:spMkLst>
            <pc:docMk/>
            <pc:sldMk cId="3436773711" sldId="544"/>
            <ac:spMk id="3" creationId="{FA8CC2E3-78C7-401D-8B6F-791D7C471981}"/>
          </ac:spMkLst>
        </pc:spChg>
        <pc:graphicFrameChg chg="mod">
          <ac:chgData name="Radim Boháč" userId="e5098a9a-6a28-40ce-ac6e-47e9b8c9add8" providerId="ADAL" clId="{BEB63D50-4AA9-4956-8F0F-5AA02BCEAF74}" dt="2021-12-04T13:54:28.500" v="44"/>
          <ac:graphicFrameMkLst>
            <pc:docMk/>
            <pc:sldMk cId="3436773711" sldId="544"/>
            <ac:graphicFrameMk id="5" creationId="{00000000-0000-0000-0000-000000000000}"/>
          </ac:graphicFrameMkLst>
        </pc:graphicFrameChg>
      </pc:sldChg>
      <pc:sldChg chg="modSp mod">
        <pc:chgData name="Radim Boháč" userId="e5098a9a-6a28-40ce-ac6e-47e9b8c9add8" providerId="ADAL" clId="{BEB63D50-4AA9-4956-8F0F-5AA02BCEAF74}" dt="2021-12-04T13:58:59.539" v="92" actId="20577"/>
        <pc:sldMkLst>
          <pc:docMk/>
          <pc:sldMk cId="3436773711" sldId="545"/>
        </pc:sldMkLst>
        <pc:spChg chg="mod">
          <ac:chgData name="Radim Boháč" userId="e5098a9a-6a28-40ce-ac6e-47e9b8c9add8" providerId="ADAL" clId="{BEB63D50-4AA9-4956-8F0F-5AA02BCEAF74}" dt="2021-12-04T13:58:59.539" v="92" actId="20577"/>
          <ac:spMkLst>
            <pc:docMk/>
            <pc:sldMk cId="3436773711" sldId="545"/>
            <ac:spMk id="3" creationId="{FA8CC2E3-78C7-401D-8B6F-791D7C471981}"/>
          </ac:spMkLst>
        </pc:spChg>
      </pc:sldChg>
      <pc:sldChg chg="modSp mod">
        <pc:chgData name="Radim Boháč" userId="e5098a9a-6a28-40ce-ac6e-47e9b8c9add8" providerId="ADAL" clId="{BEB63D50-4AA9-4956-8F0F-5AA02BCEAF74}" dt="2021-12-04T14:02:59.314" v="166" actId="20577"/>
        <pc:sldMkLst>
          <pc:docMk/>
          <pc:sldMk cId="3436773711" sldId="546"/>
        </pc:sldMkLst>
        <pc:spChg chg="mod">
          <ac:chgData name="Radim Boháč" userId="e5098a9a-6a28-40ce-ac6e-47e9b8c9add8" providerId="ADAL" clId="{BEB63D50-4AA9-4956-8F0F-5AA02BCEAF74}" dt="2021-12-04T14:02:59.314" v="166" actId="20577"/>
          <ac:spMkLst>
            <pc:docMk/>
            <pc:sldMk cId="3436773711" sldId="546"/>
            <ac:spMk id="3" creationId="{FA8CC2E3-78C7-401D-8B6F-791D7C471981}"/>
          </ac:spMkLst>
        </pc:spChg>
      </pc:sldChg>
      <pc:sldChg chg="modSp mod">
        <pc:chgData name="Radim Boháč" userId="e5098a9a-6a28-40ce-ac6e-47e9b8c9add8" providerId="ADAL" clId="{BEB63D50-4AA9-4956-8F0F-5AA02BCEAF74}" dt="2021-12-04T14:08:06.203" v="171" actId="20577"/>
        <pc:sldMkLst>
          <pc:docMk/>
          <pc:sldMk cId="3436773711" sldId="550"/>
        </pc:sldMkLst>
        <pc:spChg chg="mod">
          <ac:chgData name="Radim Boháč" userId="e5098a9a-6a28-40ce-ac6e-47e9b8c9add8" providerId="ADAL" clId="{BEB63D50-4AA9-4956-8F0F-5AA02BCEAF74}" dt="2021-12-04T14:08:06.203" v="171" actId="20577"/>
          <ac:spMkLst>
            <pc:docMk/>
            <pc:sldMk cId="3436773711" sldId="550"/>
            <ac:spMk id="3" creationId="{FA8CC2E3-78C7-401D-8B6F-791D7C471981}"/>
          </ac:spMkLst>
        </pc:spChg>
      </pc:sldChg>
      <pc:sldChg chg="modSp mod">
        <pc:chgData name="Radim Boháč" userId="e5098a9a-6a28-40ce-ac6e-47e9b8c9add8" providerId="ADAL" clId="{BEB63D50-4AA9-4956-8F0F-5AA02BCEAF74}" dt="2021-12-04T14:09:49.363" v="177" actId="6549"/>
        <pc:sldMkLst>
          <pc:docMk/>
          <pc:sldMk cId="3436773711" sldId="551"/>
        </pc:sldMkLst>
        <pc:spChg chg="mod">
          <ac:chgData name="Radim Boháč" userId="e5098a9a-6a28-40ce-ac6e-47e9b8c9add8" providerId="ADAL" clId="{BEB63D50-4AA9-4956-8F0F-5AA02BCEAF74}" dt="2021-12-04T14:09:49.363" v="177" actId="6549"/>
          <ac:spMkLst>
            <pc:docMk/>
            <pc:sldMk cId="3436773711" sldId="551"/>
            <ac:spMk id="3" creationId="{FA8CC2E3-78C7-401D-8B6F-791D7C471981}"/>
          </ac:spMkLst>
        </pc:spChg>
      </pc:sldChg>
      <pc:sldChg chg="modSp mod">
        <pc:chgData name="Radim Boháč" userId="e5098a9a-6a28-40ce-ac6e-47e9b8c9add8" providerId="ADAL" clId="{BEB63D50-4AA9-4956-8F0F-5AA02BCEAF74}" dt="2021-12-04T14:14:25.961" v="182" actId="20577"/>
        <pc:sldMkLst>
          <pc:docMk/>
          <pc:sldMk cId="3436773711" sldId="552"/>
        </pc:sldMkLst>
        <pc:spChg chg="mod">
          <ac:chgData name="Radim Boháč" userId="e5098a9a-6a28-40ce-ac6e-47e9b8c9add8" providerId="ADAL" clId="{BEB63D50-4AA9-4956-8F0F-5AA02BCEAF74}" dt="2021-12-04T14:14:25.961" v="182" actId="20577"/>
          <ac:spMkLst>
            <pc:docMk/>
            <pc:sldMk cId="3436773711" sldId="552"/>
            <ac:spMk id="3" creationId="{FA8CC2E3-78C7-401D-8B6F-791D7C471981}"/>
          </ac:spMkLst>
        </pc:spChg>
      </pc:sldChg>
      <pc:sldChg chg="modSp mod">
        <pc:chgData name="Radim Boháč" userId="e5098a9a-6a28-40ce-ac6e-47e9b8c9add8" providerId="ADAL" clId="{BEB63D50-4AA9-4956-8F0F-5AA02BCEAF74}" dt="2021-12-04T14:16:05.749" v="188" actId="1076"/>
        <pc:sldMkLst>
          <pc:docMk/>
          <pc:sldMk cId="3436773711" sldId="553"/>
        </pc:sldMkLst>
        <pc:spChg chg="mod">
          <ac:chgData name="Radim Boháč" userId="e5098a9a-6a28-40ce-ac6e-47e9b8c9add8" providerId="ADAL" clId="{BEB63D50-4AA9-4956-8F0F-5AA02BCEAF74}" dt="2021-12-04T14:16:01.877" v="187" actId="20577"/>
          <ac:spMkLst>
            <pc:docMk/>
            <pc:sldMk cId="3436773711" sldId="553"/>
            <ac:spMk id="3" creationId="{FA8CC2E3-78C7-401D-8B6F-791D7C471981}"/>
          </ac:spMkLst>
        </pc:spChg>
        <pc:graphicFrameChg chg="mod">
          <ac:chgData name="Radim Boháč" userId="e5098a9a-6a28-40ce-ac6e-47e9b8c9add8" providerId="ADAL" clId="{BEB63D50-4AA9-4956-8F0F-5AA02BCEAF74}" dt="2021-12-04T14:16:05.749" v="188" actId="1076"/>
          <ac:graphicFrameMkLst>
            <pc:docMk/>
            <pc:sldMk cId="3436773711" sldId="553"/>
            <ac:graphicFrameMk id="5" creationId="{00000000-0000-0000-0000-000000000000}"/>
          </ac:graphicFrameMkLst>
        </pc:graphicFrameChg>
      </pc:sldChg>
      <pc:sldChg chg="modSp mod">
        <pc:chgData name="Radim Boháč" userId="e5098a9a-6a28-40ce-ac6e-47e9b8c9add8" providerId="ADAL" clId="{BEB63D50-4AA9-4956-8F0F-5AA02BCEAF74}" dt="2021-12-04T14:17:32.633" v="193" actId="20577"/>
        <pc:sldMkLst>
          <pc:docMk/>
          <pc:sldMk cId="3436773711" sldId="554"/>
        </pc:sldMkLst>
        <pc:spChg chg="mod">
          <ac:chgData name="Radim Boháč" userId="e5098a9a-6a28-40ce-ac6e-47e9b8c9add8" providerId="ADAL" clId="{BEB63D50-4AA9-4956-8F0F-5AA02BCEAF74}" dt="2021-12-04T14:17:32.633" v="193" actId="20577"/>
          <ac:spMkLst>
            <pc:docMk/>
            <pc:sldMk cId="3436773711" sldId="554"/>
            <ac:spMk id="3" creationId="{FA8CC2E3-78C7-401D-8B6F-791D7C471981}"/>
          </ac:spMkLst>
        </pc:spChg>
      </pc:sldChg>
      <pc:sldChg chg="modSp mod">
        <pc:chgData name="Radim Boháč" userId="e5098a9a-6a28-40ce-ac6e-47e9b8c9add8" providerId="ADAL" clId="{BEB63D50-4AA9-4956-8F0F-5AA02BCEAF74}" dt="2021-12-04T14:19:18.931" v="198" actId="20577"/>
        <pc:sldMkLst>
          <pc:docMk/>
          <pc:sldMk cId="3436773711" sldId="555"/>
        </pc:sldMkLst>
        <pc:spChg chg="mod">
          <ac:chgData name="Radim Boháč" userId="e5098a9a-6a28-40ce-ac6e-47e9b8c9add8" providerId="ADAL" clId="{BEB63D50-4AA9-4956-8F0F-5AA02BCEAF74}" dt="2021-12-04T14:19:18.931" v="198" actId="20577"/>
          <ac:spMkLst>
            <pc:docMk/>
            <pc:sldMk cId="3436773711" sldId="555"/>
            <ac:spMk id="3" creationId="{FA8CC2E3-78C7-401D-8B6F-791D7C471981}"/>
          </ac:spMkLst>
        </pc:spChg>
      </pc:sldChg>
      <pc:sldChg chg="modSp mod">
        <pc:chgData name="Radim Boháč" userId="e5098a9a-6a28-40ce-ac6e-47e9b8c9add8" providerId="ADAL" clId="{BEB63D50-4AA9-4956-8F0F-5AA02BCEAF74}" dt="2021-12-04T14:19:37.186" v="203" actId="20577"/>
        <pc:sldMkLst>
          <pc:docMk/>
          <pc:sldMk cId="3436773711" sldId="556"/>
        </pc:sldMkLst>
        <pc:spChg chg="mod">
          <ac:chgData name="Radim Boháč" userId="e5098a9a-6a28-40ce-ac6e-47e9b8c9add8" providerId="ADAL" clId="{BEB63D50-4AA9-4956-8F0F-5AA02BCEAF74}" dt="2021-12-04T14:19:37.186" v="203" actId="20577"/>
          <ac:spMkLst>
            <pc:docMk/>
            <pc:sldMk cId="3436773711" sldId="556"/>
            <ac:spMk id="3" creationId="{FA8CC2E3-78C7-401D-8B6F-791D7C471981}"/>
          </ac:spMkLst>
        </pc:spChg>
      </pc:sldChg>
      <pc:sldChg chg="modSp mod">
        <pc:chgData name="Radim Boháč" userId="e5098a9a-6a28-40ce-ac6e-47e9b8c9add8" providerId="ADAL" clId="{BEB63D50-4AA9-4956-8F0F-5AA02BCEAF74}" dt="2021-12-04T14:22:25.604" v="267" actId="20577"/>
        <pc:sldMkLst>
          <pc:docMk/>
          <pc:sldMk cId="3436773711" sldId="557"/>
        </pc:sldMkLst>
        <pc:spChg chg="mod">
          <ac:chgData name="Radim Boháč" userId="e5098a9a-6a28-40ce-ac6e-47e9b8c9add8" providerId="ADAL" clId="{BEB63D50-4AA9-4956-8F0F-5AA02BCEAF74}" dt="2021-12-04T14:22:25.604" v="267" actId="20577"/>
          <ac:spMkLst>
            <pc:docMk/>
            <pc:sldMk cId="3436773711" sldId="557"/>
            <ac:spMk id="3" creationId="{FA8CC2E3-78C7-401D-8B6F-791D7C471981}"/>
          </ac:spMkLst>
        </pc:spChg>
      </pc:sldChg>
    </pc:docChg>
  </pc:docChgLst>
  <pc:docChgLst>
    <pc:chgData name="Radim Boháč" userId="e5098a9a-6a28-40ce-ac6e-47e9b8c9add8" providerId="ADAL" clId="{8B0D8C0D-B747-4166-84B5-B70A86B1E463}"/>
    <pc:docChg chg="undo custSel addSld delSld modSld">
      <pc:chgData name="Radim Boháč" userId="e5098a9a-6a28-40ce-ac6e-47e9b8c9add8" providerId="ADAL" clId="{8B0D8C0D-B747-4166-84B5-B70A86B1E463}" dt="2022-12-03T15:16:39.708" v="1029" actId="478"/>
      <pc:docMkLst>
        <pc:docMk/>
      </pc:docMkLst>
      <pc:sldChg chg="modSp mod">
        <pc:chgData name="Radim Boháč" userId="e5098a9a-6a28-40ce-ac6e-47e9b8c9add8" providerId="ADAL" clId="{8B0D8C0D-B747-4166-84B5-B70A86B1E463}" dt="2022-12-02T21:25:50.924" v="6" actId="6549"/>
        <pc:sldMkLst>
          <pc:docMk/>
          <pc:sldMk cId="4086439368" sldId="256"/>
        </pc:sldMkLst>
        <pc:spChg chg="mod">
          <ac:chgData name="Radim Boháč" userId="e5098a9a-6a28-40ce-ac6e-47e9b8c9add8" providerId="ADAL" clId="{8B0D8C0D-B747-4166-84B5-B70A86B1E463}" dt="2022-12-02T21:25:50.924" v="6" actId="6549"/>
          <ac:spMkLst>
            <pc:docMk/>
            <pc:sldMk cId="4086439368" sldId="256"/>
            <ac:spMk id="7" creationId="{789D5057-A154-4798-978D-6C9909FC8D3F}"/>
          </ac:spMkLst>
        </pc:spChg>
      </pc:sldChg>
      <pc:sldChg chg="modSp mod">
        <pc:chgData name="Radim Boháč" userId="e5098a9a-6a28-40ce-ac6e-47e9b8c9add8" providerId="ADAL" clId="{8B0D8C0D-B747-4166-84B5-B70A86B1E463}" dt="2022-12-02T21:25:59.994" v="9" actId="20577"/>
        <pc:sldMkLst>
          <pc:docMk/>
          <pc:sldMk cId="297342884" sldId="263"/>
        </pc:sldMkLst>
        <pc:spChg chg="mod">
          <ac:chgData name="Radim Boháč" userId="e5098a9a-6a28-40ce-ac6e-47e9b8c9add8" providerId="ADAL" clId="{8B0D8C0D-B747-4166-84B5-B70A86B1E463}" dt="2022-12-02T21:25:59.994" v="9" actId="20577"/>
          <ac:spMkLst>
            <pc:docMk/>
            <pc:sldMk cId="297342884" sldId="263"/>
            <ac:spMk id="3" creationId="{F24301BC-71E4-4A67-97E7-DA74E975611B}"/>
          </ac:spMkLst>
        </pc:spChg>
      </pc:sldChg>
      <pc:sldChg chg="modSp mod">
        <pc:chgData name="Radim Boháč" userId="e5098a9a-6a28-40ce-ac6e-47e9b8c9add8" providerId="ADAL" clId="{8B0D8C0D-B747-4166-84B5-B70A86B1E463}" dt="2022-12-03T10:31:50.926" v="11" actId="6549"/>
        <pc:sldMkLst>
          <pc:docMk/>
          <pc:sldMk cId="3436773711" sldId="541"/>
        </pc:sldMkLst>
        <pc:spChg chg="mod">
          <ac:chgData name="Radim Boháč" userId="e5098a9a-6a28-40ce-ac6e-47e9b8c9add8" providerId="ADAL" clId="{8B0D8C0D-B747-4166-84B5-B70A86B1E463}" dt="2022-12-03T10:31:50.926" v="11" actId="6549"/>
          <ac:spMkLst>
            <pc:docMk/>
            <pc:sldMk cId="3436773711" sldId="541"/>
            <ac:spMk id="3" creationId="{FA8CC2E3-78C7-401D-8B6F-791D7C471981}"/>
          </ac:spMkLst>
        </pc:spChg>
      </pc:sldChg>
      <pc:sldChg chg="modSp mod">
        <pc:chgData name="Radim Boháč" userId="e5098a9a-6a28-40ce-ac6e-47e9b8c9add8" providerId="ADAL" clId="{8B0D8C0D-B747-4166-84B5-B70A86B1E463}" dt="2022-12-03T11:49:09.140" v="304" actId="113"/>
        <pc:sldMkLst>
          <pc:docMk/>
          <pc:sldMk cId="3436773711" sldId="542"/>
        </pc:sldMkLst>
        <pc:spChg chg="mod">
          <ac:chgData name="Radim Boháč" userId="e5098a9a-6a28-40ce-ac6e-47e9b8c9add8" providerId="ADAL" clId="{8B0D8C0D-B747-4166-84B5-B70A86B1E463}" dt="2022-12-03T11:49:09.140" v="304" actId="113"/>
          <ac:spMkLst>
            <pc:docMk/>
            <pc:sldMk cId="3436773711" sldId="542"/>
            <ac:spMk id="3" creationId="{FA8CC2E3-78C7-401D-8B6F-791D7C471981}"/>
          </ac:spMkLst>
        </pc:spChg>
      </pc:sldChg>
      <pc:sldChg chg="del">
        <pc:chgData name="Radim Boháč" userId="e5098a9a-6a28-40ce-ac6e-47e9b8c9add8" providerId="ADAL" clId="{8B0D8C0D-B747-4166-84B5-B70A86B1E463}" dt="2022-12-03T12:56:39.178" v="558" actId="47"/>
        <pc:sldMkLst>
          <pc:docMk/>
          <pc:sldMk cId="3436773711" sldId="543"/>
        </pc:sldMkLst>
      </pc:sldChg>
      <pc:sldChg chg="del">
        <pc:chgData name="Radim Boháč" userId="e5098a9a-6a28-40ce-ac6e-47e9b8c9add8" providerId="ADAL" clId="{8B0D8C0D-B747-4166-84B5-B70A86B1E463}" dt="2022-12-03T12:56:42.928" v="559" actId="47"/>
        <pc:sldMkLst>
          <pc:docMk/>
          <pc:sldMk cId="3436773711" sldId="544"/>
        </pc:sldMkLst>
      </pc:sldChg>
      <pc:sldChg chg="del">
        <pc:chgData name="Radim Boháč" userId="e5098a9a-6a28-40ce-ac6e-47e9b8c9add8" providerId="ADAL" clId="{8B0D8C0D-B747-4166-84B5-B70A86B1E463}" dt="2022-12-03T13:40:00.226" v="962" actId="47"/>
        <pc:sldMkLst>
          <pc:docMk/>
          <pc:sldMk cId="3436773711" sldId="545"/>
        </pc:sldMkLst>
      </pc:sldChg>
      <pc:sldChg chg="modSp mod">
        <pc:chgData name="Radim Boháč" userId="e5098a9a-6a28-40ce-ac6e-47e9b8c9add8" providerId="ADAL" clId="{8B0D8C0D-B747-4166-84B5-B70A86B1E463}" dt="2022-12-03T13:53:22.741" v="968" actId="6549"/>
        <pc:sldMkLst>
          <pc:docMk/>
          <pc:sldMk cId="3436773711" sldId="546"/>
        </pc:sldMkLst>
        <pc:spChg chg="mod">
          <ac:chgData name="Radim Boháč" userId="e5098a9a-6a28-40ce-ac6e-47e9b8c9add8" providerId="ADAL" clId="{8B0D8C0D-B747-4166-84B5-B70A86B1E463}" dt="2022-12-03T13:40:08.988" v="964" actId="20577"/>
          <ac:spMkLst>
            <pc:docMk/>
            <pc:sldMk cId="3436773711" sldId="546"/>
            <ac:spMk id="2" creationId="{D07FEA68-5791-497A-AEE0-AD22E4D52440}"/>
          </ac:spMkLst>
        </pc:spChg>
        <pc:spChg chg="mod">
          <ac:chgData name="Radim Boháč" userId="e5098a9a-6a28-40ce-ac6e-47e9b8c9add8" providerId="ADAL" clId="{8B0D8C0D-B747-4166-84B5-B70A86B1E463}" dt="2022-12-03T13:53:22.741" v="968" actId="6549"/>
          <ac:spMkLst>
            <pc:docMk/>
            <pc:sldMk cId="3436773711" sldId="546"/>
            <ac:spMk id="3" creationId="{FA8CC2E3-78C7-401D-8B6F-791D7C471981}"/>
          </ac:spMkLst>
        </pc:spChg>
      </pc:sldChg>
      <pc:sldChg chg="del">
        <pc:chgData name="Radim Boháč" userId="e5098a9a-6a28-40ce-ac6e-47e9b8c9add8" providerId="ADAL" clId="{8B0D8C0D-B747-4166-84B5-B70A86B1E463}" dt="2022-12-03T13:54:40.326" v="969" actId="47"/>
        <pc:sldMkLst>
          <pc:docMk/>
          <pc:sldMk cId="3436773711" sldId="547"/>
        </pc:sldMkLst>
      </pc:sldChg>
      <pc:sldChg chg="del">
        <pc:chgData name="Radim Boháč" userId="e5098a9a-6a28-40ce-ac6e-47e9b8c9add8" providerId="ADAL" clId="{8B0D8C0D-B747-4166-84B5-B70A86B1E463}" dt="2022-12-03T13:54:41.677" v="970" actId="47"/>
        <pc:sldMkLst>
          <pc:docMk/>
          <pc:sldMk cId="3436773711" sldId="548"/>
        </pc:sldMkLst>
      </pc:sldChg>
      <pc:sldChg chg="modSp mod">
        <pc:chgData name="Radim Boháč" userId="e5098a9a-6a28-40ce-ac6e-47e9b8c9add8" providerId="ADAL" clId="{8B0D8C0D-B747-4166-84B5-B70A86B1E463}" dt="2022-12-03T14:34:11.001" v="994" actId="20577"/>
        <pc:sldMkLst>
          <pc:docMk/>
          <pc:sldMk cId="3436773711" sldId="551"/>
        </pc:sldMkLst>
        <pc:spChg chg="mod">
          <ac:chgData name="Radim Boháč" userId="e5098a9a-6a28-40ce-ac6e-47e9b8c9add8" providerId="ADAL" clId="{8B0D8C0D-B747-4166-84B5-B70A86B1E463}" dt="2022-12-03T14:34:11.001" v="994" actId="20577"/>
          <ac:spMkLst>
            <pc:docMk/>
            <pc:sldMk cId="3436773711" sldId="551"/>
            <ac:spMk id="3" creationId="{FA8CC2E3-78C7-401D-8B6F-791D7C471981}"/>
          </ac:spMkLst>
        </pc:spChg>
      </pc:sldChg>
      <pc:sldChg chg="modSp mod">
        <pc:chgData name="Radim Boháč" userId="e5098a9a-6a28-40ce-ac6e-47e9b8c9add8" providerId="ADAL" clId="{8B0D8C0D-B747-4166-84B5-B70A86B1E463}" dt="2022-12-03T14:46:23.028" v="1019" actId="20577"/>
        <pc:sldMkLst>
          <pc:docMk/>
          <pc:sldMk cId="3436773711" sldId="552"/>
        </pc:sldMkLst>
        <pc:spChg chg="mod">
          <ac:chgData name="Radim Boháč" userId="e5098a9a-6a28-40ce-ac6e-47e9b8c9add8" providerId="ADAL" clId="{8B0D8C0D-B747-4166-84B5-B70A86B1E463}" dt="2022-12-03T14:46:23.028" v="1019" actId="20577"/>
          <ac:spMkLst>
            <pc:docMk/>
            <pc:sldMk cId="3436773711" sldId="552"/>
            <ac:spMk id="3" creationId="{FA8CC2E3-78C7-401D-8B6F-791D7C471981}"/>
          </ac:spMkLst>
        </pc:spChg>
      </pc:sldChg>
      <pc:sldChg chg="modSp mod">
        <pc:chgData name="Radim Boháč" userId="e5098a9a-6a28-40ce-ac6e-47e9b8c9add8" providerId="ADAL" clId="{8B0D8C0D-B747-4166-84B5-B70A86B1E463}" dt="2022-12-03T14:52:07.112" v="1027" actId="27636"/>
        <pc:sldMkLst>
          <pc:docMk/>
          <pc:sldMk cId="3436773711" sldId="554"/>
        </pc:sldMkLst>
        <pc:spChg chg="mod">
          <ac:chgData name="Radim Boháč" userId="e5098a9a-6a28-40ce-ac6e-47e9b8c9add8" providerId="ADAL" clId="{8B0D8C0D-B747-4166-84B5-B70A86B1E463}" dt="2022-12-03T14:52:07.112" v="1027" actId="27636"/>
          <ac:spMkLst>
            <pc:docMk/>
            <pc:sldMk cId="3436773711" sldId="554"/>
            <ac:spMk id="3" creationId="{FA8CC2E3-78C7-401D-8B6F-791D7C471981}"/>
          </ac:spMkLst>
        </pc:spChg>
      </pc:sldChg>
      <pc:sldChg chg="addSp delSp mod addAnim delAnim">
        <pc:chgData name="Radim Boháč" userId="e5098a9a-6a28-40ce-ac6e-47e9b8c9add8" providerId="ADAL" clId="{8B0D8C0D-B747-4166-84B5-B70A86B1E463}" dt="2022-12-03T15:16:39.708" v="1029" actId="478"/>
        <pc:sldMkLst>
          <pc:docMk/>
          <pc:sldMk cId="3436773711" sldId="557"/>
        </pc:sldMkLst>
        <pc:picChg chg="add del">
          <ac:chgData name="Radim Boháč" userId="e5098a9a-6a28-40ce-ac6e-47e9b8c9add8" providerId="ADAL" clId="{8B0D8C0D-B747-4166-84B5-B70A86B1E463}" dt="2022-12-03T15:16:39.708" v="1029" actId="478"/>
          <ac:picMkLst>
            <pc:docMk/>
            <pc:sldMk cId="3436773711" sldId="557"/>
            <ac:picMk id="5" creationId="{00000000-0000-0000-0000-000000000000}"/>
          </ac:picMkLst>
        </pc:picChg>
      </pc:sldChg>
      <pc:sldChg chg="modSp mod">
        <pc:chgData name="Radim Boháč" userId="e5098a9a-6a28-40ce-ac6e-47e9b8c9add8" providerId="ADAL" clId="{8B0D8C0D-B747-4166-84B5-B70A86B1E463}" dt="2022-12-03T13:40:17.411" v="966" actId="20577"/>
        <pc:sldMkLst>
          <pc:docMk/>
          <pc:sldMk cId="2653207749" sldId="558"/>
        </pc:sldMkLst>
        <pc:spChg chg="mod">
          <ac:chgData name="Radim Boháč" userId="e5098a9a-6a28-40ce-ac6e-47e9b8c9add8" providerId="ADAL" clId="{8B0D8C0D-B747-4166-84B5-B70A86B1E463}" dt="2022-12-03T13:40:17.411" v="966" actId="20577"/>
          <ac:spMkLst>
            <pc:docMk/>
            <pc:sldMk cId="2653207749" sldId="558"/>
            <ac:spMk id="3" creationId="{FA8CC2E3-78C7-401D-8B6F-791D7C471981}"/>
          </ac:spMkLst>
        </pc:spChg>
      </pc:sldChg>
      <pc:sldChg chg="modSp add mod">
        <pc:chgData name="Radim Boháč" userId="e5098a9a-6a28-40ce-ac6e-47e9b8c9add8" providerId="ADAL" clId="{8B0D8C0D-B747-4166-84B5-B70A86B1E463}" dt="2022-12-03T12:28:36.846" v="557" actId="20577"/>
        <pc:sldMkLst>
          <pc:docMk/>
          <pc:sldMk cId="701990985" sldId="559"/>
        </pc:sldMkLst>
        <pc:spChg chg="mod">
          <ac:chgData name="Radim Boháč" userId="e5098a9a-6a28-40ce-ac6e-47e9b8c9add8" providerId="ADAL" clId="{8B0D8C0D-B747-4166-84B5-B70A86B1E463}" dt="2022-12-03T12:22:04.017" v="311" actId="20577"/>
          <ac:spMkLst>
            <pc:docMk/>
            <pc:sldMk cId="701990985" sldId="559"/>
            <ac:spMk id="2" creationId="{D07FEA68-5791-497A-AEE0-AD22E4D52440}"/>
          </ac:spMkLst>
        </pc:spChg>
        <pc:spChg chg="mod">
          <ac:chgData name="Radim Boháč" userId="e5098a9a-6a28-40ce-ac6e-47e9b8c9add8" providerId="ADAL" clId="{8B0D8C0D-B747-4166-84B5-B70A86B1E463}" dt="2022-12-03T12:28:36.846" v="557" actId="20577"/>
          <ac:spMkLst>
            <pc:docMk/>
            <pc:sldMk cId="701990985" sldId="559"/>
            <ac:spMk id="3" creationId="{FA8CC2E3-78C7-401D-8B6F-791D7C471981}"/>
          </ac:spMkLst>
        </pc:spChg>
      </pc:sldChg>
      <pc:sldChg chg="modSp add mod">
        <pc:chgData name="Radim Boháč" userId="e5098a9a-6a28-40ce-ac6e-47e9b8c9add8" providerId="ADAL" clId="{8B0D8C0D-B747-4166-84B5-B70A86B1E463}" dt="2022-12-03T13:01:27.738" v="802" actId="20577"/>
        <pc:sldMkLst>
          <pc:docMk/>
          <pc:sldMk cId="2143269053" sldId="560"/>
        </pc:sldMkLst>
        <pc:spChg chg="mod">
          <ac:chgData name="Radim Boháč" userId="e5098a9a-6a28-40ce-ac6e-47e9b8c9add8" providerId="ADAL" clId="{8B0D8C0D-B747-4166-84B5-B70A86B1E463}" dt="2022-12-03T12:57:05.816" v="573" actId="20577"/>
          <ac:spMkLst>
            <pc:docMk/>
            <pc:sldMk cId="2143269053" sldId="560"/>
            <ac:spMk id="2" creationId="{D07FEA68-5791-497A-AEE0-AD22E4D52440}"/>
          </ac:spMkLst>
        </pc:spChg>
        <pc:spChg chg="mod">
          <ac:chgData name="Radim Boháč" userId="e5098a9a-6a28-40ce-ac6e-47e9b8c9add8" providerId="ADAL" clId="{8B0D8C0D-B747-4166-84B5-B70A86B1E463}" dt="2022-12-03T13:01:27.738" v="802" actId="20577"/>
          <ac:spMkLst>
            <pc:docMk/>
            <pc:sldMk cId="2143269053" sldId="560"/>
            <ac:spMk id="3" creationId="{FA8CC2E3-78C7-401D-8B6F-791D7C471981}"/>
          </ac:spMkLst>
        </pc:spChg>
      </pc:sldChg>
      <pc:sldChg chg="addSp delSp modSp add mod">
        <pc:chgData name="Radim Boháč" userId="e5098a9a-6a28-40ce-ac6e-47e9b8c9add8" providerId="ADAL" clId="{8B0D8C0D-B747-4166-84B5-B70A86B1E463}" dt="2022-12-03T13:21:06.618" v="874" actId="22"/>
        <pc:sldMkLst>
          <pc:docMk/>
          <pc:sldMk cId="1797229162" sldId="561"/>
        </pc:sldMkLst>
        <pc:spChg chg="mod">
          <ac:chgData name="Radim Boháč" userId="e5098a9a-6a28-40ce-ac6e-47e9b8c9add8" providerId="ADAL" clId="{8B0D8C0D-B747-4166-84B5-B70A86B1E463}" dt="2022-12-03T13:15:35.665" v="822" actId="20577"/>
          <ac:spMkLst>
            <pc:docMk/>
            <pc:sldMk cId="1797229162" sldId="561"/>
            <ac:spMk id="2" creationId="{D07FEA68-5791-497A-AEE0-AD22E4D52440}"/>
          </ac:spMkLst>
        </pc:spChg>
        <pc:spChg chg="mod">
          <ac:chgData name="Radim Boháč" userId="e5098a9a-6a28-40ce-ac6e-47e9b8c9add8" providerId="ADAL" clId="{8B0D8C0D-B747-4166-84B5-B70A86B1E463}" dt="2022-12-03T13:16:50.650" v="872" actId="20577"/>
          <ac:spMkLst>
            <pc:docMk/>
            <pc:sldMk cId="1797229162" sldId="561"/>
            <ac:spMk id="3" creationId="{FA8CC2E3-78C7-401D-8B6F-791D7C471981}"/>
          </ac:spMkLst>
        </pc:spChg>
        <pc:spChg chg="add del">
          <ac:chgData name="Radim Boháč" userId="e5098a9a-6a28-40ce-ac6e-47e9b8c9add8" providerId="ADAL" clId="{8B0D8C0D-B747-4166-84B5-B70A86B1E463}" dt="2022-12-03T13:21:06.618" v="874" actId="22"/>
          <ac:spMkLst>
            <pc:docMk/>
            <pc:sldMk cId="1797229162" sldId="561"/>
            <ac:spMk id="7" creationId="{84FF80CC-9C31-F7C2-76B8-D696CFE818DC}"/>
          </ac:spMkLst>
        </pc:spChg>
      </pc:sldChg>
      <pc:sldChg chg="modSp add mod">
        <pc:chgData name="Radim Boháč" userId="e5098a9a-6a28-40ce-ac6e-47e9b8c9add8" providerId="ADAL" clId="{8B0D8C0D-B747-4166-84B5-B70A86B1E463}" dt="2022-12-03T13:21:52.402" v="961" actId="20577"/>
        <pc:sldMkLst>
          <pc:docMk/>
          <pc:sldMk cId="598351757" sldId="562"/>
        </pc:sldMkLst>
        <pc:spChg chg="mod">
          <ac:chgData name="Radim Boháč" userId="e5098a9a-6a28-40ce-ac6e-47e9b8c9add8" providerId="ADAL" clId="{8B0D8C0D-B747-4166-84B5-B70A86B1E463}" dt="2022-12-03T13:21:18.679" v="897" actId="20577"/>
          <ac:spMkLst>
            <pc:docMk/>
            <pc:sldMk cId="598351757" sldId="562"/>
            <ac:spMk id="2" creationId="{D07FEA68-5791-497A-AEE0-AD22E4D52440}"/>
          </ac:spMkLst>
        </pc:spChg>
        <pc:spChg chg="mod">
          <ac:chgData name="Radim Boháč" userId="e5098a9a-6a28-40ce-ac6e-47e9b8c9add8" providerId="ADAL" clId="{8B0D8C0D-B747-4166-84B5-B70A86B1E463}" dt="2022-12-03T13:21:52.402" v="961" actId="20577"/>
          <ac:spMkLst>
            <pc:docMk/>
            <pc:sldMk cId="598351757" sldId="562"/>
            <ac:spMk id="3" creationId="{FA8CC2E3-78C7-401D-8B6F-791D7C471981}"/>
          </ac:spMkLst>
        </pc:spChg>
      </pc:sldChg>
    </pc:docChg>
  </pc:docChgLst>
  <pc:docChgLst>
    <pc:chgData name="Radim Boháč" userId="e5098a9a-6a28-40ce-ac6e-47e9b8c9add8" providerId="ADAL" clId="{DE6CBD00-4E22-43B5-A95D-1E986F9A21C3}"/>
    <pc:docChg chg="modSld">
      <pc:chgData name="Radim Boháč" userId="e5098a9a-6a28-40ce-ac6e-47e9b8c9add8" providerId="ADAL" clId="{DE6CBD00-4E22-43B5-A95D-1E986F9A21C3}" dt="2023-12-09T16:16:43.533" v="0"/>
      <pc:docMkLst>
        <pc:docMk/>
      </pc:docMkLst>
      <pc:sldChg chg="delSp modTransition modAnim">
        <pc:chgData name="Radim Boháč" userId="e5098a9a-6a28-40ce-ac6e-47e9b8c9add8" providerId="ADAL" clId="{DE6CBD00-4E22-43B5-A95D-1E986F9A21C3}" dt="2023-12-09T16:16:43.533" v="0"/>
        <pc:sldMkLst>
          <pc:docMk/>
          <pc:sldMk cId="4086439368" sldId="256"/>
        </pc:sldMkLst>
        <pc:picChg chg="del">
          <ac:chgData name="Radim Boháč" userId="e5098a9a-6a28-40ce-ac6e-47e9b8c9add8" providerId="ADAL" clId="{DE6CBD00-4E22-43B5-A95D-1E986F9A21C3}" dt="2023-12-09T16:16:43.533" v="0"/>
          <ac:picMkLst>
            <pc:docMk/>
            <pc:sldMk cId="4086439368" sldId="256"/>
            <ac:picMk id="16" creationId="{D90B8C5B-6224-80FF-20A5-D76D6CC355FE}"/>
          </ac:picMkLst>
        </pc:picChg>
      </pc:sldChg>
      <pc:sldChg chg="delSp modTransition modAnim">
        <pc:chgData name="Radim Boháč" userId="e5098a9a-6a28-40ce-ac6e-47e9b8c9add8" providerId="ADAL" clId="{DE6CBD00-4E22-43B5-A95D-1E986F9A21C3}" dt="2023-12-09T16:16:43.533" v="0"/>
        <pc:sldMkLst>
          <pc:docMk/>
          <pc:sldMk cId="3188188334" sldId="257"/>
        </pc:sldMkLst>
        <pc:picChg chg="del">
          <ac:chgData name="Radim Boháč" userId="e5098a9a-6a28-40ce-ac6e-47e9b8c9add8" providerId="ADAL" clId="{DE6CBD00-4E22-43B5-A95D-1E986F9A21C3}" dt="2023-12-09T16:16:43.533" v="0"/>
          <ac:picMkLst>
            <pc:docMk/>
            <pc:sldMk cId="3188188334" sldId="257"/>
            <ac:picMk id="21" creationId="{B7AB9EAF-6147-06B4-40B7-612FFACCEC38}"/>
          </ac:picMkLst>
        </pc:picChg>
      </pc:sldChg>
      <pc:sldChg chg="delSp modTransition modAnim">
        <pc:chgData name="Radim Boháč" userId="e5098a9a-6a28-40ce-ac6e-47e9b8c9add8" providerId="ADAL" clId="{DE6CBD00-4E22-43B5-A95D-1E986F9A21C3}" dt="2023-12-09T16:16:43.533" v="0"/>
        <pc:sldMkLst>
          <pc:docMk/>
          <pc:sldMk cId="297342884" sldId="263"/>
        </pc:sldMkLst>
        <pc:picChg chg="del">
          <ac:chgData name="Radim Boháč" userId="e5098a9a-6a28-40ce-ac6e-47e9b8c9add8" providerId="ADAL" clId="{DE6CBD00-4E22-43B5-A95D-1E986F9A21C3}" dt="2023-12-09T16:16:43.533" v="0"/>
          <ac:picMkLst>
            <pc:docMk/>
            <pc:sldMk cId="297342884" sldId="263"/>
            <ac:picMk id="12" creationId="{19B3AAC3-E48F-8C19-7C76-2753DB60D91F}"/>
          </ac:picMkLst>
        </pc:picChg>
      </pc:sldChg>
      <pc:sldChg chg="delSp modTransition modAnim">
        <pc:chgData name="Radim Boháč" userId="e5098a9a-6a28-40ce-ac6e-47e9b8c9add8" providerId="ADAL" clId="{DE6CBD00-4E22-43B5-A95D-1E986F9A21C3}" dt="2023-12-09T16:16:43.533" v="0"/>
        <pc:sldMkLst>
          <pc:docMk/>
          <pc:sldMk cId="3436773711" sldId="541"/>
        </pc:sldMkLst>
        <pc:picChg chg="del">
          <ac:chgData name="Radim Boháč" userId="e5098a9a-6a28-40ce-ac6e-47e9b8c9add8" providerId="ADAL" clId="{DE6CBD00-4E22-43B5-A95D-1E986F9A21C3}" dt="2023-12-09T16:16:43.533" v="0"/>
          <ac:picMkLst>
            <pc:docMk/>
            <pc:sldMk cId="3436773711" sldId="541"/>
            <ac:picMk id="17" creationId="{022A0D05-9F23-82B3-0E23-60EB3E7B08F6}"/>
          </ac:picMkLst>
        </pc:picChg>
      </pc:sldChg>
      <pc:sldChg chg="delSp modTransition modAnim">
        <pc:chgData name="Radim Boháč" userId="e5098a9a-6a28-40ce-ac6e-47e9b8c9add8" providerId="ADAL" clId="{DE6CBD00-4E22-43B5-A95D-1E986F9A21C3}" dt="2023-12-09T16:16:43.533" v="0"/>
        <pc:sldMkLst>
          <pc:docMk/>
          <pc:sldMk cId="3436773711" sldId="542"/>
        </pc:sldMkLst>
        <pc:picChg chg="del">
          <ac:chgData name="Radim Boháč" userId="e5098a9a-6a28-40ce-ac6e-47e9b8c9add8" providerId="ADAL" clId="{DE6CBD00-4E22-43B5-A95D-1E986F9A21C3}" dt="2023-12-09T16:16:43.533" v="0"/>
          <ac:picMkLst>
            <pc:docMk/>
            <pc:sldMk cId="3436773711" sldId="542"/>
            <ac:picMk id="20" creationId="{5447B402-3D53-954D-E0E8-A9E7603BE9F1}"/>
          </ac:picMkLst>
        </pc:picChg>
      </pc:sldChg>
      <pc:sldChg chg="delSp modTransition modAnim">
        <pc:chgData name="Radim Boháč" userId="e5098a9a-6a28-40ce-ac6e-47e9b8c9add8" providerId="ADAL" clId="{DE6CBD00-4E22-43B5-A95D-1E986F9A21C3}" dt="2023-12-09T16:16:43.533" v="0"/>
        <pc:sldMkLst>
          <pc:docMk/>
          <pc:sldMk cId="3436773711" sldId="546"/>
        </pc:sldMkLst>
        <pc:picChg chg="del">
          <ac:chgData name="Radim Boháč" userId="e5098a9a-6a28-40ce-ac6e-47e9b8c9add8" providerId="ADAL" clId="{DE6CBD00-4E22-43B5-A95D-1E986F9A21C3}" dt="2023-12-09T16:16:43.533" v="0"/>
          <ac:picMkLst>
            <pc:docMk/>
            <pc:sldMk cId="3436773711" sldId="546"/>
            <ac:picMk id="12" creationId="{45F2A69D-213E-0B62-61CA-2867D478BD40}"/>
          </ac:picMkLst>
        </pc:picChg>
      </pc:sldChg>
      <pc:sldChg chg="delSp modTransition modAnim">
        <pc:chgData name="Radim Boháč" userId="e5098a9a-6a28-40ce-ac6e-47e9b8c9add8" providerId="ADAL" clId="{DE6CBD00-4E22-43B5-A95D-1E986F9A21C3}" dt="2023-12-09T16:16:43.533" v="0"/>
        <pc:sldMkLst>
          <pc:docMk/>
          <pc:sldMk cId="3436773711" sldId="549"/>
        </pc:sldMkLst>
        <pc:picChg chg="del">
          <ac:chgData name="Radim Boháč" userId="e5098a9a-6a28-40ce-ac6e-47e9b8c9add8" providerId="ADAL" clId="{DE6CBD00-4E22-43B5-A95D-1E986F9A21C3}" dt="2023-12-09T16:16:43.533" v="0"/>
          <ac:picMkLst>
            <pc:docMk/>
            <pc:sldMk cId="3436773711" sldId="549"/>
            <ac:picMk id="12" creationId="{3A129813-9DA8-FB45-1727-C1A2228942E4}"/>
          </ac:picMkLst>
        </pc:picChg>
      </pc:sldChg>
      <pc:sldChg chg="delSp modTransition modAnim">
        <pc:chgData name="Radim Boháč" userId="e5098a9a-6a28-40ce-ac6e-47e9b8c9add8" providerId="ADAL" clId="{DE6CBD00-4E22-43B5-A95D-1E986F9A21C3}" dt="2023-12-09T16:16:43.533" v="0"/>
        <pc:sldMkLst>
          <pc:docMk/>
          <pc:sldMk cId="3436773711" sldId="550"/>
        </pc:sldMkLst>
        <pc:picChg chg="del">
          <ac:chgData name="Radim Boháč" userId="e5098a9a-6a28-40ce-ac6e-47e9b8c9add8" providerId="ADAL" clId="{DE6CBD00-4E22-43B5-A95D-1E986F9A21C3}" dt="2023-12-09T16:16:43.533" v="0"/>
          <ac:picMkLst>
            <pc:docMk/>
            <pc:sldMk cId="3436773711" sldId="550"/>
            <ac:picMk id="33" creationId="{70D144BE-89CD-0B91-C0BB-6BE18E1DFE54}"/>
          </ac:picMkLst>
        </pc:picChg>
      </pc:sldChg>
      <pc:sldChg chg="delSp modTransition modAnim">
        <pc:chgData name="Radim Boháč" userId="e5098a9a-6a28-40ce-ac6e-47e9b8c9add8" providerId="ADAL" clId="{DE6CBD00-4E22-43B5-A95D-1E986F9A21C3}" dt="2023-12-09T16:16:43.533" v="0"/>
        <pc:sldMkLst>
          <pc:docMk/>
          <pc:sldMk cId="3436773711" sldId="551"/>
        </pc:sldMkLst>
        <pc:picChg chg="del">
          <ac:chgData name="Radim Boháč" userId="e5098a9a-6a28-40ce-ac6e-47e9b8c9add8" providerId="ADAL" clId="{DE6CBD00-4E22-43B5-A95D-1E986F9A21C3}" dt="2023-12-09T16:16:43.533" v="0"/>
          <ac:picMkLst>
            <pc:docMk/>
            <pc:sldMk cId="3436773711" sldId="551"/>
            <ac:picMk id="43" creationId="{AA7B1E36-04FC-74B6-8974-58A27CDC178B}"/>
          </ac:picMkLst>
        </pc:picChg>
      </pc:sldChg>
      <pc:sldChg chg="delSp modTransition modAnim">
        <pc:chgData name="Radim Boháč" userId="e5098a9a-6a28-40ce-ac6e-47e9b8c9add8" providerId="ADAL" clId="{DE6CBD00-4E22-43B5-A95D-1E986F9A21C3}" dt="2023-12-09T16:16:43.533" v="0"/>
        <pc:sldMkLst>
          <pc:docMk/>
          <pc:sldMk cId="3436773711" sldId="552"/>
        </pc:sldMkLst>
        <pc:picChg chg="del">
          <ac:chgData name="Radim Boháč" userId="e5098a9a-6a28-40ce-ac6e-47e9b8c9add8" providerId="ADAL" clId="{DE6CBD00-4E22-43B5-A95D-1E986F9A21C3}" dt="2023-12-09T16:16:43.533" v="0"/>
          <ac:picMkLst>
            <pc:docMk/>
            <pc:sldMk cId="3436773711" sldId="552"/>
            <ac:picMk id="8" creationId="{D64D9AE0-38C5-07BE-A956-EE646FD9E007}"/>
          </ac:picMkLst>
        </pc:picChg>
      </pc:sldChg>
      <pc:sldChg chg="delSp modTransition modAnim">
        <pc:chgData name="Radim Boháč" userId="e5098a9a-6a28-40ce-ac6e-47e9b8c9add8" providerId="ADAL" clId="{DE6CBD00-4E22-43B5-A95D-1E986F9A21C3}" dt="2023-12-09T16:16:43.533" v="0"/>
        <pc:sldMkLst>
          <pc:docMk/>
          <pc:sldMk cId="3436773711" sldId="553"/>
        </pc:sldMkLst>
        <pc:picChg chg="del">
          <ac:chgData name="Radim Boháč" userId="e5098a9a-6a28-40ce-ac6e-47e9b8c9add8" providerId="ADAL" clId="{DE6CBD00-4E22-43B5-A95D-1E986F9A21C3}" dt="2023-12-09T16:16:43.533" v="0"/>
          <ac:picMkLst>
            <pc:docMk/>
            <pc:sldMk cId="3436773711" sldId="553"/>
            <ac:picMk id="14" creationId="{AAA73140-1FE0-723A-A158-677B89452660}"/>
          </ac:picMkLst>
        </pc:picChg>
      </pc:sldChg>
      <pc:sldChg chg="delSp modTransition modAnim">
        <pc:chgData name="Radim Boháč" userId="e5098a9a-6a28-40ce-ac6e-47e9b8c9add8" providerId="ADAL" clId="{DE6CBD00-4E22-43B5-A95D-1E986F9A21C3}" dt="2023-12-09T16:16:43.533" v="0"/>
        <pc:sldMkLst>
          <pc:docMk/>
          <pc:sldMk cId="3436773711" sldId="554"/>
        </pc:sldMkLst>
        <pc:picChg chg="del">
          <ac:chgData name="Radim Boháč" userId="e5098a9a-6a28-40ce-ac6e-47e9b8c9add8" providerId="ADAL" clId="{DE6CBD00-4E22-43B5-A95D-1E986F9A21C3}" dt="2023-12-09T16:16:43.533" v="0"/>
          <ac:picMkLst>
            <pc:docMk/>
            <pc:sldMk cId="3436773711" sldId="554"/>
            <ac:picMk id="11" creationId="{157717C3-23E2-FA85-D15C-C63080EE9C6A}"/>
          </ac:picMkLst>
        </pc:picChg>
      </pc:sldChg>
      <pc:sldChg chg="delSp modTransition modAnim">
        <pc:chgData name="Radim Boháč" userId="e5098a9a-6a28-40ce-ac6e-47e9b8c9add8" providerId="ADAL" clId="{DE6CBD00-4E22-43B5-A95D-1E986F9A21C3}" dt="2023-12-09T16:16:43.533" v="0"/>
        <pc:sldMkLst>
          <pc:docMk/>
          <pc:sldMk cId="3436773711" sldId="555"/>
        </pc:sldMkLst>
        <pc:picChg chg="del">
          <ac:chgData name="Radim Boháč" userId="e5098a9a-6a28-40ce-ac6e-47e9b8c9add8" providerId="ADAL" clId="{DE6CBD00-4E22-43B5-A95D-1E986F9A21C3}" dt="2023-12-09T16:16:43.533" v="0"/>
          <ac:picMkLst>
            <pc:docMk/>
            <pc:sldMk cId="3436773711" sldId="555"/>
            <ac:picMk id="16" creationId="{7BB226FC-D086-F0A0-1E6B-E8F225C4ACC5}"/>
          </ac:picMkLst>
        </pc:picChg>
      </pc:sldChg>
      <pc:sldChg chg="delSp modTransition modAnim">
        <pc:chgData name="Radim Boháč" userId="e5098a9a-6a28-40ce-ac6e-47e9b8c9add8" providerId="ADAL" clId="{DE6CBD00-4E22-43B5-A95D-1E986F9A21C3}" dt="2023-12-09T16:16:43.533" v="0"/>
        <pc:sldMkLst>
          <pc:docMk/>
          <pc:sldMk cId="3436773711" sldId="556"/>
        </pc:sldMkLst>
        <pc:picChg chg="del">
          <ac:chgData name="Radim Boháč" userId="e5098a9a-6a28-40ce-ac6e-47e9b8c9add8" providerId="ADAL" clId="{DE6CBD00-4E22-43B5-A95D-1E986F9A21C3}" dt="2023-12-09T16:16:43.533" v="0"/>
          <ac:picMkLst>
            <pc:docMk/>
            <pc:sldMk cId="3436773711" sldId="556"/>
            <ac:picMk id="10" creationId="{5B6E3C05-34E3-0465-CDCF-FDE48EDBF400}"/>
          </ac:picMkLst>
        </pc:picChg>
      </pc:sldChg>
      <pc:sldChg chg="delSp modTransition modAnim">
        <pc:chgData name="Radim Boháč" userId="e5098a9a-6a28-40ce-ac6e-47e9b8c9add8" providerId="ADAL" clId="{DE6CBD00-4E22-43B5-A95D-1E986F9A21C3}" dt="2023-12-09T16:16:43.533" v="0"/>
        <pc:sldMkLst>
          <pc:docMk/>
          <pc:sldMk cId="3436773711" sldId="557"/>
        </pc:sldMkLst>
        <pc:picChg chg="del">
          <ac:chgData name="Radim Boháč" userId="e5098a9a-6a28-40ce-ac6e-47e9b8c9add8" providerId="ADAL" clId="{DE6CBD00-4E22-43B5-A95D-1E986F9A21C3}" dt="2023-12-09T16:16:43.533" v="0"/>
          <ac:picMkLst>
            <pc:docMk/>
            <pc:sldMk cId="3436773711" sldId="557"/>
            <ac:picMk id="12" creationId="{0948F829-FF2E-64BA-AF33-26E57CCE6AB8}"/>
          </ac:picMkLst>
        </pc:picChg>
      </pc:sldChg>
      <pc:sldChg chg="delSp modTransition modAnim">
        <pc:chgData name="Radim Boháč" userId="e5098a9a-6a28-40ce-ac6e-47e9b8c9add8" providerId="ADAL" clId="{DE6CBD00-4E22-43B5-A95D-1E986F9A21C3}" dt="2023-12-09T16:16:43.533" v="0"/>
        <pc:sldMkLst>
          <pc:docMk/>
          <pc:sldMk cId="2653207749" sldId="558"/>
        </pc:sldMkLst>
        <pc:picChg chg="del">
          <ac:chgData name="Radim Boháč" userId="e5098a9a-6a28-40ce-ac6e-47e9b8c9add8" providerId="ADAL" clId="{DE6CBD00-4E22-43B5-A95D-1E986F9A21C3}" dt="2023-12-09T16:16:43.533" v="0"/>
          <ac:picMkLst>
            <pc:docMk/>
            <pc:sldMk cId="2653207749" sldId="558"/>
            <ac:picMk id="13" creationId="{8F9CBD4B-99AD-9D21-F746-AE8DFB95AD43}"/>
          </ac:picMkLst>
        </pc:picChg>
      </pc:sldChg>
      <pc:sldChg chg="delSp modTransition modAnim">
        <pc:chgData name="Radim Boháč" userId="e5098a9a-6a28-40ce-ac6e-47e9b8c9add8" providerId="ADAL" clId="{DE6CBD00-4E22-43B5-A95D-1E986F9A21C3}" dt="2023-12-09T16:16:43.533" v="0"/>
        <pc:sldMkLst>
          <pc:docMk/>
          <pc:sldMk cId="701990985" sldId="559"/>
        </pc:sldMkLst>
        <pc:picChg chg="del">
          <ac:chgData name="Radim Boháč" userId="e5098a9a-6a28-40ce-ac6e-47e9b8c9add8" providerId="ADAL" clId="{DE6CBD00-4E22-43B5-A95D-1E986F9A21C3}" dt="2023-12-09T16:16:43.533" v="0"/>
          <ac:picMkLst>
            <pc:docMk/>
            <pc:sldMk cId="701990985" sldId="559"/>
            <ac:picMk id="7" creationId="{B9D5AB1A-D560-8FD4-79B8-A9F74D190E78}"/>
          </ac:picMkLst>
        </pc:picChg>
      </pc:sldChg>
      <pc:sldChg chg="delSp modTransition modAnim">
        <pc:chgData name="Radim Boháč" userId="e5098a9a-6a28-40ce-ac6e-47e9b8c9add8" providerId="ADAL" clId="{DE6CBD00-4E22-43B5-A95D-1E986F9A21C3}" dt="2023-12-09T16:16:43.533" v="0"/>
        <pc:sldMkLst>
          <pc:docMk/>
          <pc:sldMk cId="2143269053" sldId="560"/>
        </pc:sldMkLst>
        <pc:picChg chg="del">
          <ac:chgData name="Radim Boháč" userId="e5098a9a-6a28-40ce-ac6e-47e9b8c9add8" providerId="ADAL" clId="{DE6CBD00-4E22-43B5-A95D-1E986F9A21C3}" dt="2023-12-09T16:16:43.533" v="0"/>
          <ac:picMkLst>
            <pc:docMk/>
            <pc:sldMk cId="2143269053" sldId="560"/>
            <ac:picMk id="18" creationId="{CCD2F1F8-3709-271A-4365-4E6CFAD727DB}"/>
          </ac:picMkLst>
        </pc:picChg>
      </pc:sldChg>
      <pc:sldChg chg="delSp modTransition modAnim">
        <pc:chgData name="Radim Boháč" userId="e5098a9a-6a28-40ce-ac6e-47e9b8c9add8" providerId="ADAL" clId="{DE6CBD00-4E22-43B5-A95D-1E986F9A21C3}" dt="2023-12-09T16:16:43.533" v="0"/>
        <pc:sldMkLst>
          <pc:docMk/>
          <pc:sldMk cId="1797229162" sldId="561"/>
        </pc:sldMkLst>
        <pc:picChg chg="del">
          <ac:chgData name="Radim Boháč" userId="e5098a9a-6a28-40ce-ac6e-47e9b8c9add8" providerId="ADAL" clId="{DE6CBD00-4E22-43B5-A95D-1E986F9A21C3}" dt="2023-12-09T16:16:43.533" v="0"/>
          <ac:picMkLst>
            <pc:docMk/>
            <pc:sldMk cId="1797229162" sldId="561"/>
            <ac:picMk id="16" creationId="{9890B7FA-279A-2B14-621C-2368A1E233BA}"/>
          </ac:picMkLst>
        </pc:picChg>
      </pc:sldChg>
      <pc:sldChg chg="delSp modTransition modAnim">
        <pc:chgData name="Radim Boháč" userId="e5098a9a-6a28-40ce-ac6e-47e9b8c9add8" providerId="ADAL" clId="{DE6CBD00-4E22-43B5-A95D-1E986F9A21C3}" dt="2023-12-09T16:16:43.533" v="0"/>
        <pc:sldMkLst>
          <pc:docMk/>
          <pc:sldMk cId="598351757" sldId="562"/>
        </pc:sldMkLst>
        <pc:picChg chg="del">
          <ac:chgData name="Radim Boháč" userId="e5098a9a-6a28-40ce-ac6e-47e9b8c9add8" providerId="ADAL" clId="{DE6CBD00-4E22-43B5-A95D-1E986F9A21C3}" dt="2023-12-09T16:16:43.533" v="0"/>
          <ac:picMkLst>
            <pc:docMk/>
            <pc:sldMk cId="598351757" sldId="562"/>
            <ac:picMk id="13" creationId="{AA9957CB-B434-7023-6A54-C076FF484330}"/>
          </ac:picMkLst>
        </pc:picChg>
      </pc:sldChg>
    </pc:docChg>
  </pc:docChgLst>
  <pc:docChgLst>
    <pc:chgData name="Radim Boháč" userId="e5098a9a-6a28-40ce-ac6e-47e9b8c9add8" providerId="ADAL" clId="{E39CEE9A-1909-40FA-8206-D2BBDD7DA69B}"/>
    <pc:docChg chg="modSld">
      <pc:chgData name="Radim Boháč" userId="e5098a9a-6a28-40ce-ac6e-47e9b8c9add8" providerId="ADAL" clId="{E39CEE9A-1909-40FA-8206-D2BBDD7DA69B}" dt="2021-12-04T14:04:28.940" v="9" actId="20577"/>
      <pc:docMkLst>
        <pc:docMk/>
      </pc:docMkLst>
      <pc:sldChg chg="modSp mod">
        <pc:chgData name="Radim Boháč" userId="e5098a9a-6a28-40ce-ac6e-47e9b8c9add8" providerId="ADAL" clId="{E39CEE9A-1909-40FA-8206-D2BBDD7DA69B}" dt="2021-12-04T14:04:10.213" v="5" actId="20577"/>
        <pc:sldMkLst>
          <pc:docMk/>
          <pc:sldMk cId="3436773711" sldId="547"/>
        </pc:sldMkLst>
        <pc:spChg chg="mod">
          <ac:chgData name="Radim Boháč" userId="e5098a9a-6a28-40ce-ac6e-47e9b8c9add8" providerId="ADAL" clId="{E39CEE9A-1909-40FA-8206-D2BBDD7DA69B}" dt="2021-12-04T14:04:10.213" v="5" actId="20577"/>
          <ac:spMkLst>
            <pc:docMk/>
            <pc:sldMk cId="3436773711" sldId="547"/>
            <ac:spMk id="3" creationId="{FA8CC2E3-78C7-401D-8B6F-791D7C471981}"/>
          </ac:spMkLst>
        </pc:spChg>
      </pc:sldChg>
      <pc:sldChg chg="modSp mod">
        <pc:chgData name="Radim Boháč" userId="e5098a9a-6a28-40ce-ac6e-47e9b8c9add8" providerId="ADAL" clId="{E39CEE9A-1909-40FA-8206-D2BBDD7DA69B}" dt="2021-12-04T14:04:28.940" v="9" actId="20577"/>
        <pc:sldMkLst>
          <pc:docMk/>
          <pc:sldMk cId="3436773711" sldId="548"/>
        </pc:sldMkLst>
        <pc:graphicFrameChg chg="modGraphic">
          <ac:chgData name="Radim Boháč" userId="e5098a9a-6a28-40ce-ac6e-47e9b8c9add8" providerId="ADAL" clId="{E39CEE9A-1909-40FA-8206-D2BBDD7DA69B}" dt="2021-12-04T14:04:28.940" v="9" actId="20577"/>
          <ac:graphicFrameMkLst>
            <pc:docMk/>
            <pc:sldMk cId="3436773711" sldId="548"/>
            <ac:graphicFrameMk id="5" creationId="{00000000-0000-0000-0000-000000000000}"/>
          </ac:graphicFrameMkLst>
        </pc:graphicFrameChg>
      </pc:sldChg>
    </pc:docChg>
  </pc:docChgLst>
  <pc:docChgLst>
    <pc:chgData name="Radim Boháč" userId="e5098a9a-6a28-40ce-ac6e-47e9b8c9add8" providerId="ADAL" clId="{7786A124-20AE-4B75-B019-C789EE6E5588}"/>
    <pc:docChg chg="modSld">
      <pc:chgData name="Radim Boháč" userId="e5098a9a-6a28-40ce-ac6e-47e9b8c9add8" providerId="ADAL" clId="{7786A124-20AE-4B75-B019-C789EE6E5588}" dt="2022-12-03T18:18:56.574" v="93"/>
      <pc:docMkLst>
        <pc:docMk/>
      </pc:docMkLst>
      <pc:sldChg chg="addSp delSp modSp mod modTransition modAnim">
        <pc:chgData name="Radim Boháč" userId="e5098a9a-6a28-40ce-ac6e-47e9b8c9add8" providerId="ADAL" clId="{7786A124-20AE-4B75-B019-C789EE6E5588}" dt="2022-12-03T17:19:04.192" v="5"/>
        <pc:sldMkLst>
          <pc:docMk/>
          <pc:sldMk cId="4086439368" sldId="256"/>
        </pc:sldMkLst>
        <pc:picChg chg="del">
          <ac:chgData name="Radim Boháč" userId="e5098a9a-6a28-40ce-ac6e-47e9b8c9add8" providerId="ADAL" clId="{7786A124-20AE-4B75-B019-C789EE6E5588}" dt="2022-12-03T15:34:55.007" v="1"/>
          <ac:picMkLst>
            <pc:docMk/>
            <pc:sldMk cId="4086439368" sldId="256"/>
            <ac:picMk id="2" creationId="{00000000-0000-0000-0000-000000000000}"/>
          </ac:picMkLst>
        </pc:picChg>
        <pc:picChg chg="add del mod ord">
          <ac:chgData name="Radim Boháč" userId="e5098a9a-6a28-40ce-ac6e-47e9b8c9add8" providerId="ADAL" clId="{7786A124-20AE-4B75-B019-C789EE6E5588}" dt="2022-12-03T15:35:12.661" v="2"/>
          <ac:picMkLst>
            <pc:docMk/>
            <pc:sldMk cId="4086439368" sldId="256"/>
            <ac:picMk id="5" creationId="{F756ACFF-B95E-A1B3-B926-2A13E94A5467}"/>
          </ac:picMkLst>
        </pc:picChg>
        <pc:picChg chg="add del mod">
          <ac:chgData name="Radim Boháč" userId="e5098a9a-6a28-40ce-ac6e-47e9b8c9add8" providerId="ADAL" clId="{7786A124-20AE-4B75-B019-C789EE6E5588}" dt="2022-12-03T17:18:46.069" v="4"/>
          <ac:picMkLst>
            <pc:docMk/>
            <pc:sldMk cId="4086439368" sldId="256"/>
            <ac:picMk id="8" creationId="{9A7C71CF-1BE4-BF63-22F2-E52C33DAB70C}"/>
          </ac:picMkLst>
        </pc:picChg>
        <pc:picChg chg="add del mod ord">
          <ac:chgData name="Radim Boháč" userId="e5098a9a-6a28-40ce-ac6e-47e9b8c9add8" providerId="ADAL" clId="{7786A124-20AE-4B75-B019-C789EE6E5588}" dt="2022-12-03T17:19:04.192" v="5"/>
          <ac:picMkLst>
            <pc:docMk/>
            <pc:sldMk cId="4086439368" sldId="256"/>
            <ac:picMk id="15" creationId="{9C0A1C33-C803-2268-0774-B8AD5B087811}"/>
          </ac:picMkLst>
        </pc:picChg>
        <pc:picChg chg="add mod">
          <ac:chgData name="Radim Boháč" userId="e5098a9a-6a28-40ce-ac6e-47e9b8c9add8" providerId="ADAL" clId="{7786A124-20AE-4B75-B019-C789EE6E5588}" dt="2022-12-03T17:19:04.192" v="5"/>
          <ac:picMkLst>
            <pc:docMk/>
            <pc:sldMk cId="4086439368" sldId="256"/>
            <ac:picMk id="16" creationId="{D90B8C5B-6224-80FF-20A5-D76D6CC355FE}"/>
          </ac:picMkLst>
        </pc:picChg>
      </pc:sldChg>
      <pc:sldChg chg="addSp delSp modSp mod modTransition modAnim">
        <pc:chgData name="Radim Boháč" userId="e5098a9a-6a28-40ce-ac6e-47e9b8c9add8" providerId="ADAL" clId="{7786A124-20AE-4B75-B019-C789EE6E5588}" dt="2022-12-03T17:19:43.863" v="8"/>
        <pc:sldMkLst>
          <pc:docMk/>
          <pc:sldMk cId="3188188334" sldId="257"/>
        </pc:sldMkLst>
        <pc:picChg chg="del">
          <ac:chgData name="Radim Boháč" userId="e5098a9a-6a28-40ce-ac6e-47e9b8c9add8" providerId="ADAL" clId="{7786A124-20AE-4B75-B019-C789EE6E5588}" dt="2022-12-03T17:19:28.259" v="7"/>
          <ac:picMkLst>
            <pc:docMk/>
            <pc:sldMk cId="3188188334" sldId="257"/>
            <ac:picMk id="5" creationId="{00000000-0000-0000-0000-000000000000}"/>
          </ac:picMkLst>
        </pc:picChg>
        <pc:picChg chg="add del mod ord">
          <ac:chgData name="Radim Boháč" userId="e5098a9a-6a28-40ce-ac6e-47e9b8c9add8" providerId="ADAL" clId="{7786A124-20AE-4B75-B019-C789EE6E5588}" dt="2022-12-03T17:19:43.863" v="8"/>
          <ac:picMkLst>
            <pc:docMk/>
            <pc:sldMk cId="3188188334" sldId="257"/>
            <ac:picMk id="20" creationId="{7F4F7DC0-8164-4647-52BE-184DA94ED090}"/>
          </ac:picMkLst>
        </pc:picChg>
        <pc:picChg chg="add mod">
          <ac:chgData name="Radim Boháč" userId="e5098a9a-6a28-40ce-ac6e-47e9b8c9add8" providerId="ADAL" clId="{7786A124-20AE-4B75-B019-C789EE6E5588}" dt="2022-12-03T17:19:43.863" v="8"/>
          <ac:picMkLst>
            <pc:docMk/>
            <pc:sldMk cId="3188188334" sldId="257"/>
            <ac:picMk id="21" creationId="{B7AB9EAF-6147-06B4-40B7-612FFACCEC38}"/>
          </ac:picMkLst>
        </pc:picChg>
      </pc:sldChg>
      <pc:sldChg chg="addSp delSp modSp mod modTransition modAnim">
        <pc:chgData name="Radim Boháč" userId="e5098a9a-6a28-40ce-ac6e-47e9b8c9add8" providerId="ADAL" clId="{7786A124-20AE-4B75-B019-C789EE6E5588}" dt="2022-12-03T18:18:56.574" v="93"/>
        <pc:sldMkLst>
          <pc:docMk/>
          <pc:sldMk cId="297342884" sldId="263"/>
        </pc:sldMkLst>
        <pc:picChg chg="del">
          <ac:chgData name="Radim Boháč" userId="e5098a9a-6a28-40ce-ac6e-47e9b8c9add8" providerId="ADAL" clId="{7786A124-20AE-4B75-B019-C789EE6E5588}" dt="2022-12-03T18:18:26.649" v="92"/>
          <ac:picMkLst>
            <pc:docMk/>
            <pc:sldMk cId="297342884" sldId="263"/>
            <ac:picMk id="5" creationId="{00000000-0000-0000-0000-000000000000}"/>
          </ac:picMkLst>
        </pc:picChg>
        <pc:picChg chg="add del mod ord">
          <ac:chgData name="Radim Boháč" userId="e5098a9a-6a28-40ce-ac6e-47e9b8c9add8" providerId="ADAL" clId="{7786A124-20AE-4B75-B019-C789EE6E5588}" dt="2022-12-03T18:18:56.574" v="93"/>
          <ac:picMkLst>
            <pc:docMk/>
            <pc:sldMk cId="297342884" sldId="263"/>
            <ac:picMk id="11" creationId="{C82009C8-BD2B-01E4-9CDD-16FD6CC0A985}"/>
          </ac:picMkLst>
        </pc:picChg>
        <pc:picChg chg="add mod">
          <ac:chgData name="Radim Boháč" userId="e5098a9a-6a28-40ce-ac6e-47e9b8c9add8" providerId="ADAL" clId="{7786A124-20AE-4B75-B019-C789EE6E5588}" dt="2022-12-03T18:18:56.574" v="93"/>
          <ac:picMkLst>
            <pc:docMk/>
            <pc:sldMk cId="297342884" sldId="263"/>
            <ac:picMk id="12" creationId="{19B3AAC3-E48F-8C19-7C76-2753DB60D91F}"/>
          </ac:picMkLst>
        </pc:picChg>
      </pc:sldChg>
      <pc:sldChg chg="addSp delSp modSp mod modTransition modAnim">
        <pc:chgData name="Radim Boháč" userId="e5098a9a-6a28-40ce-ac6e-47e9b8c9add8" providerId="ADAL" clId="{7786A124-20AE-4B75-B019-C789EE6E5588}" dt="2022-12-03T17:26:25.468" v="17"/>
        <pc:sldMkLst>
          <pc:docMk/>
          <pc:sldMk cId="3436773711" sldId="541"/>
        </pc:sldMkLst>
        <pc:picChg chg="del">
          <ac:chgData name="Radim Boháč" userId="e5098a9a-6a28-40ce-ac6e-47e9b8c9add8" providerId="ADAL" clId="{7786A124-20AE-4B75-B019-C789EE6E5588}" dt="2022-12-03T17:24:19.303" v="13"/>
          <ac:picMkLst>
            <pc:docMk/>
            <pc:sldMk cId="3436773711" sldId="541"/>
            <ac:picMk id="7" creationId="{00000000-0000-0000-0000-000000000000}"/>
          </ac:picMkLst>
        </pc:picChg>
        <pc:picChg chg="add del mod ord">
          <ac:chgData name="Radim Boháč" userId="e5098a9a-6a28-40ce-ac6e-47e9b8c9add8" providerId="ADAL" clId="{7786A124-20AE-4B75-B019-C789EE6E5588}" dt="2022-12-03T17:24:53.045" v="14"/>
          <ac:picMkLst>
            <pc:docMk/>
            <pc:sldMk cId="3436773711" sldId="541"/>
            <ac:picMk id="12" creationId="{6F39522A-77C3-CFB5-79B5-CA4FCDE4E57F}"/>
          </ac:picMkLst>
        </pc:picChg>
        <pc:picChg chg="add del mod">
          <ac:chgData name="Radim Boháč" userId="e5098a9a-6a28-40ce-ac6e-47e9b8c9add8" providerId="ADAL" clId="{7786A124-20AE-4B75-B019-C789EE6E5588}" dt="2022-12-03T17:24:58.741" v="16"/>
          <ac:picMkLst>
            <pc:docMk/>
            <pc:sldMk cId="3436773711" sldId="541"/>
            <ac:picMk id="13" creationId="{4392681B-78F4-CC8F-6E9C-13745E1C288A}"/>
          </ac:picMkLst>
        </pc:picChg>
        <pc:picChg chg="add del mod ord">
          <ac:chgData name="Radim Boháč" userId="e5098a9a-6a28-40ce-ac6e-47e9b8c9add8" providerId="ADAL" clId="{7786A124-20AE-4B75-B019-C789EE6E5588}" dt="2022-12-03T17:26:25.468" v="17"/>
          <ac:picMkLst>
            <pc:docMk/>
            <pc:sldMk cId="3436773711" sldId="541"/>
            <ac:picMk id="16" creationId="{11FA4B16-D21E-6F5E-DD63-7372AD259D3C}"/>
          </ac:picMkLst>
        </pc:picChg>
        <pc:picChg chg="add mod">
          <ac:chgData name="Radim Boháč" userId="e5098a9a-6a28-40ce-ac6e-47e9b8c9add8" providerId="ADAL" clId="{7786A124-20AE-4B75-B019-C789EE6E5588}" dt="2022-12-03T17:26:25.468" v="17"/>
          <ac:picMkLst>
            <pc:docMk/>
            <pc:sldMk cId="3436773711" sldId="541"/>
            <ac:picMk id="17" creationId="{022A0D05-9F23-82B3-0E23-60EB3E7B08F6}"/>
          </ac:picMkLst>
        </pc:picChg>
      </pc:sldChg>
      <pc:sldChg chg="addSp delSp modSp mod modTransition modAnim">
        <pc:chgData name="Radim Boháč" userId="e5098a9a-6a28-40ce-ac6e-47e9b8c9add8" providerId="ADAL" clId="{7786A124-20AE-4B75-B019-C789EE6E5588}" dt="2022-12-03T17:31:34.792" v="23"/>
        <pc:sldMkLst>
          <pc:docMk/>
          <pc:sldMk cId="3436773711" sldId="542"/>
        </pc:sldMkLst>
        <pc:picChg chg="del">
          <ac:chgData name="Radim Boháč" userId="e5098a9a-6a28-40ce-ac6e-47e9b8c9add8" providerId="ADAL" clId="{7786A124-20AE-4B75-B019-C789EE6E5588}" dt="2022-12-03T17:26:51.173" v="19"/>
          <ac:picMkLst>
            <pc:docMk/>
            <pc:sldMk cId="3436773711" sldId="542"/>
            <ac:picMk id="5" creationId="{00000000-0000-0000-0000-000000000000}"/>
          </ac:picMkLst>
        </pc:picChg>
        <pc:picChg chg="add del mod ord">
          <ac:chgData name="Radim Boháč" userId="e5098a9a-6a28-40ce-ac6e-47e9b8c9add8" providerId="ADAL" clId="{7786A124-20AE-4B75-B019-C789EE6E5588}" dt="2022-12-03T17:27:09.472" v="20"/>
          <ac:picMkLst>
            <pc:docMk/>
            <pc:sldMk cId="3436773711" sldId="542"/>
            <ac:picMk id="15" creationId="{351C709A-1E98-890D-CDD6-F63B1E09CCE7}"/>
          </ac:picMkLst>
        </pc:picChg>
        <pc:picChg chg="add del mod">
          <ac:chgData name="Radim Boháč" userId="e5098a9a-6a28-40ce-ac6e-47e9b8c9add8" providerId="ADAL" clId="{7786A124-20AE-4B75-B019-C789EE6E5588}" dt="2022-12-03T17:27:11.557" v="22"/>
          <ac:picMkLst>
            <pc:docMk/>
            <pc:sldMk cId="3436773711" sldId="542"/>
            <ac:picMk id="16" creationId="{B3DFE1B4-6070-1FC8-1A1A-ABE37277280B}"/>
          </ac:picMkLst>
        </pc:picChg>
        <pc:picChg chg="add del mod ord">
          <ac:chgData name="Radim Boháč" userId="e5098a9a-6a28-40ce-ac6e-47e9b8c9add8" providerId="ADAL" clId="{7786A124-20AE-4B75-B019-C789EE6E5588}" dt="2022-12-03T17:31:34.792" v="23"/>
          <ac:picMkLst>
            <pc:docMk/>
            <pc:sldMk cId="3436773711" sldId="542"/>
            <ac:picMk id="19" creationId="{BAFDAB5F-D0BC-958B-E557-ABB10E1AB782}"/>
          </ac:picMkLst>
        </pc:picChg>
        <pc:picChg chg="add mod">
          <ac:chgData name="Radim Boháč" userId="e5098a9a-6a28-40ce-ac6e-47e9b8c9add8" providerId="ADAL" clId="{7786A124-20AE-4B75-B019-C789EE6E5588}" dt="2022-12-03T17:31:34.792" v="23"/>
          <ac:picMkLst>
            <pc:docMk/>
            <pc:sldMk cId="3436773711" sldId="542"/>
            <ac:picMk id="20" creationId="{5447B402-3D53-954D-E0E8-A9E7603BE9F1}"/>
          </ac:picMkLst>
        </pc:picChg>
      </pc:sldChg>
      <pc:sldChg chg="addSp delSp modSp mod modTransition modAnim">
        <pc:chgData name="Radim Boháč" userId="e5098a9a-6a28-40ce-ac6e-47e9b8c9add8" providerId="ADAL" clId="{7786A124-20AE-4B75-B019-C789EE6E5588}" dt="2022-12-03T17:44:22.964" v="47"/>
        <pc:sldMkLst>
          <pc:docMk/>
          <pc:sldMk cId="3436773711" sldId="546"/>
        </pc:sldMkLst>
        <pc:picChg chg="del">
          <ac:chgData name="Radim Boháč" userId="e5098a9a-6a28-40ce-ac6e-47e9b8c9add8" providerId="ADAL" clId="{7786A124-20AE-4B75-B019-C789EE6E5588}" dt="2022-12-03T17:42:54.856" v="46"/>
          <ac:picMkLst>
            <pc:docMk/>
            <pc:sldMk cId="3436773711" sldId="546"/>
            <ac:picMk id="5" creationId="{00000000-0000-0000-0000-000000000000}"/>
          </ac:picMkLst>
        </pc:picChg>
        <pc:picChg chg="add del mod ord">
          <ac:chgData name="Radim Boháč" userId="e5098a9a-6a28-40ce-ac6e-47e9b8c9add8" providerId="ADAL" clId="{7786A124-20AE-4B75-B019-C789EE6E5588}" dt="2022-12-03T17:44:22.964" v="47"/>
          <ac:picMkLst>
            <pc:docMk/>
            <pc:sldMk cId="3436773711" sldId="546"/>
            <ac:picMk id="11" creationId="{B5C42923-BD12-FF5D-CA4A-76F18B6C61F0}"/>
          </ac:picMkLst>
        </pc:picChg>
        <pc:picChg chg="add mod">
          <ac:chgData name="Radim Boháč" userId="e5098a9a-6a28-40ce-ac6e-47e9b8c9add8" providerId="ADAL" clId="{7786A124-20AE-4B75-B019-C789EE6E5588}" dt="2022-12-03T17:44:22.964" v="47"/>
          <ac:picMkLst>
            <pc:docMk/>
            <pc:sldMk cId="3436773711" sldId="546"/>
            <ac:picMk id="12" creationId="{45F2A69D-213E-0B62-61CA-2867D478BD40}"/>
          </ac:picMkLst>
        </pc:picChg>
      </pc:sldChg>
      <pc:sldChg chg="addSp delSp modSp mod modTransition modAnim">
        <pc:chgData name="Radim Boháč" userId="e5098a9a-6a28-40ce-ac6e-47e9b8c9add8" providerId="ADAL" clId="{7786A124-20AE-4B75-B019-C789EE6E5588}" dt="2022-12-03T17:54:01.558" v="50"/>
        <pc:sldMkLst>
          <pc:docMk/>
          <pc:sldMk cId="3436773711" sldId="549"/>
        </pc:sldMkLst>
        <pc:picChg chg="del">
          <ac:chgData name="Radim Boháč" userId="e5098a9a-6a28-40ce-ac6e-47e9b8c9add8" providerId="ADAL" clId="{7786A124-20AE-4B75-B019-C789EE6E5588}" dt="2022-12-03T17:53:08.152" v="49"/>
          <ac:picMkLst>
            <pc:docMk/>
            <pc:sldMk cId="3436773711" sldId="549"/>
            <ac:picMk id="5" creationId="{00000000-0000-0000-0000-000000000000}"/>
          </ac:picMkLst>
        </pc:picChg>
        <pc:picChg chg="add del mod ord">
          <ac:chgData name="Radim Boháč" userId="e5098a9a-6a28-40ce-ac6e-47e9b8c9add8" providerId="ADAL" clId="{7786A124-20AE-4B75-B019-C789EE6E5588}" dt="2022-12-03T17:54:01.558" v="50"/>
          <ac:picMkLst>
            <pc:docMk/>
            <pc:sldMk cId="3436773711" sldId="549"/>
            <ac:picMk id="11" creationId="{5174B124-C7BE-28F4-E0DE-FF2C03887ABF}"/>
          </ac:picMkLst>
        </pc:picChg>
        <pc:picChg chg="add mod">
          <ac:chgData name="Radim Boháč" userId="e5098a9a-6a28-40ce-ac6e-47e9b8c9add8" providerId="ADAL" clId="{7786A124-20AE-4B75-B019-C789EE6E5588}" dt="2022-12-03T17:54:01.558" v="50"/>
          <ac:picMkLst>
            <pc:docMk/>
            <pc:sldMk cId="3436773711" sldId="549"/>
            <ac:picMk id="12" creationId="{3A129813-9DA8-FB45-1727-C1A2228942E4}"/>
          </ac:picMkLst>
        </pc:picChg>
      </pc:sldChg>
      <pc:sldChg chg="addSp delSp modSp mod modTransition modAnim">
        <pc:chgData name="Radim Boháč" userId="e5098a9a-6a28-40ce-ac6e-47e9b8c9add8" providerId="ADAL" clId="{7786A124-20AE-4B75-B019-C789EE6E5588}" dt="2022-12-03T17:57:51.095" v="59"/>
        <pc:sldMkLst>
          <pc:docMk/>
          <pc:sldMk cId="3436773711" sldId="550"/>
        </pc:sldMkLst>
        <pc:picChg chg="del">
          <ac:chgData name="Radim Boháč" userId="e5098a9a-6a28-40ce-ac6e-47e9b8c9add8" providerId="ADAL" clId="{7786A124-20AE-4B75-B019-C789EE6E5588}" dt="2022-12-03T17:54:10.066" v="52"/>
          <ac:picMkLst>
            <pc:docMk/>
            <pc:sldMk cId="3436773711" sldId="550"/>
            <ac:picMk id="6" creationId="{00000000-0000-0000-0000-000000000000}"/>
          </ac:picMkLst>
        </pc:picChg>
        <pc:picChg chg="add del mod ord">
          <ac:chgData name="Radim Boháč" userId="e5098a9a-6a28-40ce-ac6e-47e9b8c9add8" providerId="ADAL" clId="{7786A124-20AE-4B75-B019-C789EE6E5588}" dt="2022-12-03T17:55:12.751" v="53"/>
          <ac:picMkLst>
            <pc:docMk/>
            <pc:sldMk cId="3436773711" sldId="550"/>
            <ac:picMk id="11" creationId="{A8B8A30D-3480-FF26-058C-8444D8036EC1}"/>
          </ac:picMkLst>
        </pc:picChg>
        <pc:picChg chg="add del mod">
          <ac:chgData name="Radim Boháč" userId="e5098a9a-6a28-40ce-ac6e-47e9b8c9add8" providerId="ADAL" clId="{7786A124-20AE-4B75-B019-C789EE6E5588}" dt="2022-12-03T17:55:56.261" v="55"/>
          <ac:picMkLst>
            <pc:docMk/>
            <pc:sldMk cId="3436773711" sldId="550"/>
            <ac:picMk id="12" creationId="{6BA0ED7B-9FAA-124C-F20A-AF15AD69520C}"/>
          </ac:picMkLst>
        </pc:picChg>
        <pc:picChg chg="add del mod ord">
          <ac:chgData name="Radim Boháč" userId="e5098a9a-6a28-40ce-ac6e-47e9b8c9add8" providerId="ADAL" clId="{7786A124-20AE-4B75-B019-C789EE6E5588}" dt="2022-12-03T17:56:05.997" v="56"/>
          <ac:picMkLst>
            <pc:docMk/>
            <pc:sldMk cId="3436773711" sldId="550"/>
            <ac:picMk id="15" creationId="{9C515CFF-E6B7-F52E-6D87-8059F66AB83E}"/>
          </ac:picMkLst>
        </pc:picChg>
        <pc:picChg chg="add del mod">
          <ac:chgData name="Radim Boháč" userId="e5098a9a-6a28-40ce-ac6e-47e9b8c9add8" providerId="ADAL" clId="{7786A124-20AE-4B75-B019-C789EE6E5588}" dt="2022-12-03T17:56:51.536" v="58"/>
          <ac:picMkLst>
            <pc:docMk/>
            <pc:sldMk cId="3436773711" sldId="550"/>
            <ac:picMk id="16" creationId="{1E928A89-4F58-0CBA-D05A-1F10307C9671}"/>
          </ac:picMkLst>
        </pc:picChg>
        <pc:picChg chg="add del mod ord">
          <ac:chgData name="Radim Boháč" userId="e5098a9a-6a28-40ce-ac6e-47e9b8c9add8" providerId="ADAL" clId="{7786A124-20AE-4B75-B019-C789EE6E5588}" dt="2022-12-03T17:57:51.095" v="59"/>
          <ac:picMkLst>
            <pc:docMk/>
            <pc:sldMk cId="3436773711" sldId="550"/>
            <ac:picMk id="32" creationId="{D34AA9D3-0383-5AF8-2B13-9128E618F2BB}"/>
          </ac:picMkLst>
        </pc:picChg>
        <pc:picChg chg="add mod">
          <ac:chgData name="Radim Boháč" userId="e5098a9a-6a28-40ce-ac6e-47e9b8c9add8" providerId="ADAL" clId="{7786A124-20AE-4B75-B019-C789EE6E5588}" dt="2022-12-03T17:57:51.095" v="59"/>
          <ac:picMkLst>
            <pc:docMk/>
            <pc:sldMk cId="3436773711" sldId="550"/>
            <ac:picMk id="33" creationId="{70D144BE-89CD-0B91-C0BB-6BE18E1DFE54}"/>
          </ac:picMkLst>
        </pc:picChg>
      </pc:sldChg>
      <pc:sldChg chg="addSp delSp modSp mod modTransition modAnim">
        <pc:chgData name="Radim Boháč" userId="e5098a9a-6a28-40ce-ac6e-47e9b8c9add8" providerId="ADAL" clId="{7786A124-20AE-4B75-B019-C789EE6E5588}" dt="2022-12-03T18:07:15.875" v="68"/>
        <pc:sldMkLst>
          <pc:docMk/>
          <pc:sldMk cId="3436773711" sldId="551"/>
        </pc:sldMkLst>
        <pc:picChg chg="del">
          <ac:chgData name="Radim Boháč" userId="e5098a9a-6a28-40ce-ac6e-47e9b8c9add8" providerId="ADAL" clId="{7786A124-20AE-4B75-B019-C789EE6E5588}" dt="2022-12-03T17:57:58.169" v="61"/>
          <ac:picMkLst>
            <pc:docMk/>
            <pc:sldMk cId="3436773711" sldId="551"/>
            <ac:picMk id="5" creationId="{00000000-0000-0000-0000-000000000000}"/>
          </ac:picMkLst>
        </pc:picChg>
        <pc:picChg chg="add del mod ord">
          <ac:chgData name="Radim Boháč" userId="e5098a9a-6a28-40ce-ac6e-47e9b8c9add8" providerId="ADAL" clId="{7786A124-20AE-4B75-B019-C789EE6E5588}" dt="2022-12-03T18:01:25.440" v="62"/>
          <ac:picMkLst>
            <pc:docMk/>
            <pc:sldMk cId="3436773711" sldId="551"/>
            <ac:picMk id="26" creationId="{B9FB33DC-F0FE-A233-74C2-52957794C344}"/>
          </ac:picMkLst>
        </pc:picChg>
        <pc:picChg chg="add del mod">
          <ac:chgData name="Radim Boháč" userId="e5098a9a-6a28-40ce-ac6e-47e9b8c9add8" providerId="ADAL" clId="{7786A124-20AE-4B75-B019-C789EE6E5588}" dt="2022-12-03T18:01:33.180" v="64"/>
          <ac:picMkLst>
            <pc:docMk/>
            <pc:sldMk cId="3436773711" sldId="551"/>
            <ac:picMk id="27" creationId="{5AD1EF4D-AF8C-5B94-2BA8-7963EE1C6FC7}"/>
          </ac:picMkLst>
        </pc:picChg>
        <pc:picChg chg="add del mod ord">
          <ac:chgData name="Radim Boháč" userId="e5098a9a-6a28-40ce-ac6e-47e9b8c9add8" providerId="ADAL" clId="{7786A124-20AE-4B75-B019-C789EE6E5588}" dt="2022-12-03T18:02:49.099" v="65"/>
          <ac:picMkLst>
            <pc:docMk/>
            <pc:sldMk cId="3436773711" sldId="551"/>
            <ac:picMk id="30" creationId="{94DB07E7-808C-0140-2BFF-CF4182EA0DEE}"/>
          </ac:picMkLst>
        </pc:picChg>
        <pc:picChg chg="add del mod">
          <ac:chgData name="Radim Boháč" userId="e5098a9a-6a28-40ce-ac6e-47e9b8c9add8" providerId="ADAL" clId="{7786A124-20AE-4B75-B019-C789EE6E5588}" dt="2022-12-03T18:03:50.048" v="67"/>
          <ac:picMkLst>
            <pc:docMk/>
            <pc:sldMk cId="3436773711" sldId="551"/>
            <ac:picMk id="31" creationId="{A66FA8E1-EB2F-1A18-C20B-BDD53368C16A}"/>
          </ac:picMkLst>
        </pc:picChg>
        <pc:picChg chg="add del mod ord">
          <ac:chgData name="Radim Boháč" userId="e5098a9a-6a28-40ce-ac6e-47e9b8c9add8" providerId="ADAL" clId="{7786A124-20AE-4B75-B019-C789EE6E5588}" dt="2022-12-03T18:07:15.875" v="68"/>
          <ac:picMkLst>
            <pc:docMk/>
            <pc:sldMk cId="3436773711" sldId="551"/>
            <ac:picMk id="42" creationId="{59FF1E51-6D91-2945-FFFB-5BEA012DB2C2}"/>
          </ac:picMkLst>
        </pc:picChg>
        <pc:picChg chg="add mod">
          <ac:chgData name="Radim Boháč" userId="e5098a9a-6a28-40ce-ac6e-47e9b8c9add8" providerId="ADAL" clId="{7786A124-20AE-4B75-B019-C789EE6E5588}" dt="2022-12-03T18:07:15.875" v="68"/>
          <ac:picMkLst>
            <pc:docMk/>
            <pc:sldMk cId="3436773711" sldId="551"/>
            <ac:picMk id="43" creationId="{AA7B1E36-04FC-74B6-8974-58A27CDC178B}"/>
          </ac:picMkLst>
        </pc:picChg>
      </pc:sldChg>
      <pc:sldChg chg="addSp delSp modSp mod modTransition modAnim">
        <pc:chgData name="Radim Boháč" userId="e5098a9a-6a28-40ce-ac6e-47e9b8c9add8" providerId="ADAL" clId="{7786A124-20AE-4B75-B019-C789EE6E5588}" dt="2022-12-03T18:08:59.215" v="71"/>
        <pc:sldMkLst>
          <pc:docMk/>
          <pc:sldMk cId="3436773711" sldId="552"/>
        </pc:sldMkLst>
        <pc:picChg chg="del">
          <ac:chgData name="Radim Boháč" userId="e5098a9a-6a28-40ce-ac6e-47e9b8c9add8" providerId="ADAL" clId="{7786A124-20AE-4B75-B019-C789EE6E5588}" dt="2022-12-03T18:07:43.220" v="70"/>
          <ac:picMkLst>
            <pc:docMk/>
            <pc:sldMk cId="3436773711" sldId="552"/>
            <ac:picMk id="8" creationId="{00000000-0000-0000-0000-000000000000}"/>
          </ac:picMkLst>
        </pc:picChg>
        <pc:picChg chg="add del mod ord">
          <ac:chgData name="Radim Boháč" userId="e5098a9a-6a28-40ce-ac6e-47e9b8c9add8" providerId="ADAL" clId="{7786A124-20AE-4B75-B019-C789EE6E5588}" dt="2022-12-03T18:08:59.215" v="71"/>
          <ac:picMkLst>
            <pc:docMk/>
            <pc:sldMk cId="3436773711" sldId="552"/>
            <ac:picMk id="29" creationId="{F1223AC4-6B31-28BF-1338-A6C93629DA98}"/>
          </ac:picMkLst>
        </pc:picChg>
        <pc:picChg chg="add mod">
          <ac:chgData name="Radim Boháč" userId="e5098a9a-6a28-40ce-ac6e-47e9b8c9add8" providerId="ADAL" clId="{7786A124-20AE-4B75-B019-C789EE6E5588}" dt="2022-12-03T18:08:59.215" v="71"/>
          <ac:picMkLst>
            <pc:docMk/>
            <pc:sldMk cId="3436773711" sldId="552"/>
            <ac:picMk id="30" creationId="{CBB41F14-3F0A-9ABE-5D1A-0A27F94DD00D}"/>
          </ac:picMkLst>
        </pc:picChg>
      </pc:sldChg>
      <pc:sldChg chg="addSp delSp modSp mod modTransition modAnim">
        <pc:chgData name="Radim Boháč" userId="e5098a9a-6a28-40ce-ac6e-47e9b8c9add8" providerId="ADAL" clId="{7786A124-20AE-4B75-B019-C789EE6E5588}" dt="2022-12-03T18:10:13.149" v="75"/>
        <pc:sldMkLst>
          <pc:docMk/>
          <pc:sldMk cId="3436773711" sldId="553"/>
        </pc:sldMkLst>
        <pc:spChg chg="mod">
          <ac:chgData name="Radim Boháč" userId="e5098a9a-6a28-40ce-ac6e-47e9b8c9add8" providerId="ADAL" clId="{7786A124-20AE-4B75-B019-C789EE6E5588}" dt="2022-12-03T18:09:14.309" v="72" actId="6549"/>
          <ac:spMkLst>
            <pc:docMk/>
            <pc:sldMk cId="3436773711" sldId="553"/>
            <ac:spMk id="3" creationId="{FA8CC2E3-78C7-401D-8B6F-791D7C471981}"/>
          </ac:spMkLst>
        </pc:spChg>
        <pc:picChg chg="del">
          <ac:chgData name="Radim Boháč" userId="e5098a9a-6a28-40ce-ac6e-47e9b8c9add8" providerId="ADAL" clId="{7786A124-20AE-4B75-B019-C789EE6E5588}" dt="2022-12-03T18:09:22.962" v="74"/>
          <ac:picMkLst>
            <pc:docMk/>
            <pc:sldMk cId="3436773711" sldId="553"/>
            <ac:picMk id="6" creationId="{00000000-0000-0000-0000-000000000000}"/>
          </ac:picMkLst>
        </pc:picChg>
        <pc:picChg chg="add del mod ord">
          <ac:chgData name="Radim Boháč" userId="e5098a9a-6a28-40ce-ac6e-47e9b8c9add8" providerId="ADAL" clId="{7786A124-20AE-4B75-B019-C789EE6E5588}" dt="2022-12-03T18:10:13.149" v="75"/>
          <ac:picMkLst>
            <pc:docMk/>
            <pc:sldMk cId="3436773711" sldId="553"/>
            <ac:picMk id="22" creationId="{A5E1E0BD-18FD-DB70-60E0-458323D5998C}"/>
          </ac:picMkLst>
        </pc:picChg>
        <pc:picChg chg="add mod">
          <ac:chgData name="Radim Boháč" userId="e5098a9a-6a28-40ce-ac6e-47e9b8c9add8" providerId="ADAL" clId="{7786A124-20AE-4B75-B019-C789EE6E5588}" dt="2022-12-03T18:10:13.149" v="75"/>
          <ac:picMkLst>
            <pc:docMk/>
            <pc:sldMk cId="3436773711" sldId="553"/>
            <ac:picMk id="23" creationId="{AD396C87-7ACD-F686-7A61-4C5D150C6974}"/>
          </ac:picMkLst>
        </pc:picChg>
      </pc:sldChg>
      <pc:sldChg chg="addSp delSp modSp mod modTransition modAnim">
        <pc:chgData name="Radim Boháč" userId="e5098a9a-6a28-40ce-ac6e-47e9b8c9add8" providerId="ADAL" clId="{7786A124-20AE-4B75-B019-C789EE6E5588}" dt="2022-12-03T18:13:01.345" v="81"/>
        <pc:sldMkLst>
          <pc:docMk/>
          <pc:sldMk cId="3436773711" sldId="554"/>
        </pc:sldMkLst>
        <pc:picChg chg="del">
          <ac:chgData name="Radim Boháč" userId="e5098a9a-6a28-40ce-ac6e-47e9b8c9add8" providerId="ADAL" clId="{7786A124-20AE-4B75-B019-C789EE6E5588}" dt="2022-12-03T18:10:34.670" v="77"/>
          <ac:picMkLst>
            <pc:docMk/>
            <pc:sldMk cId="3436773711" sldId="554"/>
            <ac:picMk id="5" creationId="{00000000-0000-0000-0000-000000000000}"/>
          </ac:picMkLst>
        </pc:picChg>
        <pc:picChg chg="add del mod ord">
          <ac:chgData name="Radim Boháč" userId="e5098a9a-6a28-40ce-ac6e-47e9b8c9add8" providerId="ADAL" clId="{7786A124-20AE-4B75-B019-C789EE6E5588}" dt="2022-12-03T18:11:02.444" v="78"/>
          <ac:picMkLst>
            <pc:docMk/>
            <pc:sldMk cId="3436773711" sldId="554"/>
            <ac:picMk id="14" creationId="{B4ACB656-9CBD-246C-9DA1-C29248BBB9E8}"/>
          </ac:picMkLst>
        </pc:picChg>
        <pc:picChg chg="add del mod">
          <ac:chgData name="Radim Boháč" userId="e5098a9a-6a28-40ce-ac6e-47e9b8c9add8" providerId="ADAL" clId="{7786A124-20AE-4B75-B019-C789EE6E5588}" dt="2022-12-03T18:11:16.743" v="80"/>
          <ac:picMkLst>
            <pc:docMk/>
            <pc:sldMk cId="3436773711" sldId="554"/>
            <ac:picMk id="15" creationId="{A9FE4D83-5952-1BCC-8CEA-D1E3BA074F13}"/>
          </ac:picMkLst>
        </pc:picChg>
        <pc:picChg chg="add del mod ord">
          <ac:chgData name="Radim Boháč" userId="e5098a9a-6a28-40ce-ac6e-47e9b8c9add8" providerId="ADAL" clId="{7786A124-20AE-4B75-B019-C789EE6E5588}" dt="2022-12-03T18:13:01.345" v="81"/>
          <ac:picMkLst>
            <pc:docMk/>
            <pc:sldMk cId="3436773711" sldId="554"/>
            <ac:picMk id="18" creationId="{02D65284-3099-BB93-0462-13DEE906B14D}"/>
          </ac:picMkLst>
        </pc:picChg>
        <pc:picChg chg="add mod">
          <ac:chgData name="Radim Boháč" userId="e5098a9a-6a28-40ce-ac6e-47e9b8c9add8" providerId="ADAL" clId="{7786A124-20AE-4B75-B019-C789EE6E5588}" dt="2022-12-03T18:13:01.345" v="81"/>
          <ac:picMkLst>
            <pc:docMk/>
            <pc:sldMk cId="3436773711" sldId="554"/>
            <ac:picMk id="19" creationId="{0E63BD82-BE71-EED5-4A30-9510D93E09D0}"/>
          </ac:picMkLst>
        </pc:picChg>
      </pc:sldChg>
      <pc:sldChg chg="addSp delSp modSp mod modTransition modAnim">
        <pc:chgData name="Radim Boháč" userId="e5098a9a-6a28-40ce-ac6e-47e9b8c9add8" providerId="ADAL" clId="{7786A124-20AE-4B75-B019-C789EE6E5588}" dt="2022-12-03T18:14:08.624" v="84"/>
        <pc:sldMkLst>
          <pc:docMk/>
          <pc:sldMk cId="3436773711" sldId="555"/>
        </pc:sldMkLst>
        <pc:picChg chg="del">
          <ac:chgData name="Radim Boháč" userId="e5098a9a-6a28-40ce-ac6e-47e9b8c9add8" providerId="ADAL" clId="{7786A124-20AE-4B75-B019-C789EE6E5588}" dt="2022-12-03T18:13:42.390" v="83"/>
          <ac:picMkLst>
            <pc:docMk/>
            <pc:sldMk cId="3436773711" sldId="555"/>
            <ac:picMk id="5" creationId="{00000000-0000-0000-0000-000000000000}"/>
          </ac:picMkLst>
        </pc:picChg>
        <pc:picChg chg="add del mod ord">
          <ac:chgData name="Radim Boháč" userId="e5098a9a-6a28-40ce-ac6e-47e9b8c9add8" providerId="ADAL" clId="{7786A124-20AE-4B75-B019-C789EE6E5588}" dt="2022-12-03T18:14:08.624" v="84"/>
          <ac:picMkLst>
            <pc:docMk/>
            <pc:sldMk cId="3436773711" sldId="555"/>
            <ac:picMk id="15" creationId="{2421FAA9-B70B-89DC-9250-E86DC419F004}"/>
          </ac:picMkLst>
        </pc:picChg>
        <pc:picChg chg="add mod">
          <ac:chgData name="Radim Boháč" userId="e5098a9a-6a28-40ce-ac6e-47e9b8c9add8" providerId="ADAL" clId="{7786A124-20AE-4B75-B019-C789EE6E5588}" dt="2022-12-03T18:14:08.624" v="84"/>
          <ac:picMkLst>
            <pc:docMk/>
            <pc:sldMk cId="3436773711" sldId="555"/>
            <ac:picMk id="16" creationId="{7BB226FC-D086-F0A0-1E6B-E8F225C4ACC5}"/>
          </ac:picMkLst>
        </pc:picChg>
      </pc:sldChg>
      <pc:sldChg chg="addSp delSp modSp mod modTransition modAnim">
        <pc:chgData name="Radim Boháč" userId="e5098a9a-6a28-40ce-ac6e-47e9b8c9add8" providerId="ADAL" clId="{7786A124-20AE-4B75-B019-C789EE6E5588}" dt="2022-12-03T18:16:02.303" v="87"/>
        <pc:sldMkLst>
          <pc:docMk/>
          <pc:sldMk cId="3436773711" sldId="556"/>
        </pc:sldMkLst>
        <pc:picChg chg="del">
          <ac:chgData name="Radim Boháč" userId="e5098a9a-6a28-40ce-ac6e-47e9b8c9add8" providerId="ADAL" clId="{7786A124-20AE-4B75-B019-C789EE6E5588}" dt="2022-12-03T18:14:18.653" v="86"/>
          <ac:picMkLst>
            <pc:docMk/>
            <pc:sldMk cId="3436773711" sldId="556"/>
            <ac:picMk id="6" creationId="{00000000-0000-0000-0000-000000000000}"/>
          </ac:picMkLst>
        </pc:picChg>
        <pc:picChg chg="add del mod ord">
          <ac:chgData name="Radim Boháč" userId="e5098a9a-6a28-40ce-ac6e-47e9b8c9add8" providerId="ADAL" clId="{7786A124-20AE-4B75-B019-C789EE6E5588}" dt="2022-12-03T18:16:02.303" v="87"/>
          <ac:picMkLst>
            <pc:docMk/>
            <pc:sldMk cId="3436773711" sldId="556"/>
            <ac:picMk id="13" creationId="{A2C3B768-10B6-B04A-7A9A-9535BF4412AF}"/>
          </ac:picMkLst>
        </pc:picChg>
        <pc:picChg chg="add mod">
          <ac:chgData name="Radim Boháč" userId="e5098a9a-6a28-40ce-ac6e-47e9b8c9add8" providerId="ADAL" clId="{7786A124-20AE-4B75-B019-C789EE6E5588}" dt="2022-12-03T18:16:02.303" v="87"/>
          <ac:picMkLst>
            <pc:docMk/>
            <pc:sldMk cId="3436773711" sldId="556"/>
            <ac:picMk id="14" creationId="{9E995421-B7FE-2DA5-E5E8-649657ACB990}"/>
          </ac:picMkLst>
        </pc:picChg>
      </pc:sldChg>
      <pc:sldChg chg="addSp delSp modSp mod modTransition modAnim">
        <pc:chgData name="Radim Boháč" userId="e5098a9a-6a28-40ce-ac6e-47e9b8c9add8" providerId="ADAL" clId="{7786A124-20AE-4B75-B019-C789EE6E5588}" dt="2022-12-03T18:18:21.236" v="90"/>
        <pc:sldMkLst>
          <pc:docMk/>
          <pc:sldMk cId="3436773711" sldId="557"/>
        </pc:sldMkLst>
        <pc:picChg chg="del">
          <ac:chgData name="Radim Boháč" userId="e5098a9a-6a28-40ce-ac6e-47e9b8c9add8" providerId="ADAL" clId="{7786A124-20AE-4B75-B019-C789EE6E5588}" dt="2022-12-03T18:16:08.941" v="89"/>
          <ac:picMkLst>
            <pc:docMk/>
            <pc:sldMk cId="3436773711" sldId="557"/>
            <ac:picMk id="5" creationId="{00000000-0000-0000-0000-000000000000}"/>
          </ac:picMkLst>
        </pc:picChg>
        <pc:picChg chg="add del mod ord">
          <ac:chgData name="Radim Boháč" userId="e5098a9a-6a28-40ce-ac6e-47e9b8c9add8" providerId="ADAL" clId="{7786A124-20AE-4B75-B019-C789EE6E5588}" dt="2022-12-03T18:18:21.236" v="90"/>
          <ac:picMkLst>
            <pc:docMk/>
            <pc:sldMk cId="3436773711" sldId="557"/>
            <ac:picMk id="11" creationId="{7AF86374-E19C-A8AE-1250-F38D15FD6D12}"/>
          </ac:picMkLst>
        </pc:picChg>
        <pc:picChg chg="add mod">
          <ac:chgData name="Radim Boháč" userId="e5098a9a-6a28-40ce-ac6e-47e9b8c9add8" providerId="ADAL" clId="{7786A124-20AE-4B75-B019-C789EE6E5588}" dt="2022-12-03T18:18:21.236" v="90"/>
          <ac:picMkLst>
            <pc:docMk/>
            <pc:sldMk cId="3436773711" sldId="557"/>
            <ac:picMk id="12" creationId="{0948F829-FF2E-64BA-AF33-26E57CCE6AB8}"/>
          </ac:picMkLst>
        </pc:picChg>
      </pc:sldChg>
      <pc:sldChg chg="addSp delSp modSp mod modTransition modAnim">
        <pc:chgData name="Radim Boháč" userId="e5098a9a-6a28-40ce-ac6e-47e9b8c9add8" providerId="ADAL" clId="{7786A124-20AE-4B75-B019-C789EE6E5588}" dt="2022-12-03T17:22:32.439" v="11"/>
        <pc:sldMkLst>
          <pc:docMk/>
          <pc:sldMk cId="2653207749" sldId="558"/>
        </pc:sldMkLst>
        <pc:picChg chg="del">
          <ac:chgData name="Radim Boháč" userId="e5098a9a-6a28-40ce-ac6e-47e9b8c9add8" providerId="ADAL" clId="{7786A124-20AE-4B75-B019-C789EE6E5588}" dt="2022-12-03T17:20:02.190" v="10"/>
          <ac:picMkLst>
            <pc:docMk/>
            <pc:sldMk cId="2653207749" sldId="558"/>
            <ac:picMk id="6" creationId="{00000000-0000-0000-0000-000000000000}"/>
          </ac:picMkLst>
        </pc:picChg>
        <pc:picChg chg="add del mod ord">
          <ac:chgData name="Radim Boháč" userId="e5098a9a-6a28-40ce-ac6e-47e9b8c9add8" providerId="ADAL" clId="{7786A124-20AE-4B75-B019-C789EE6E5588}" dt="2022-12-03T17:22:32.439" v="11"/>
          <ac:picMkLst>
            <pc:docMk/>
            <pc:sldMk cId="2653207749" sldId="558"/>
            <ac:picMk id="12" creationId="{304C3967-1BE0-DF7F-58E6-BF2C6A901B96}"/>
          </ac:picMkLst>
        </pc:picChg>
        <pc:picChg chg="add mod">
          <ac:chgData name="Radim Boháč" userId="e5098a9a-6a28-40ce-ac6e-47e9b8c9add8" providerId="ADAL" clId="{7786A124-20AE-4B75-B019-C789EE6E5588}" dt="2022-12-03T17:22:32.439" v="11"/>
          <ac:picMkLst>
            <pc:docMk/>
            <pc:sldMk cId="2653207749" sldId="558"/>
            <ac:picMk id="13" creationId="{8F9CBD4B-99AD-9D21-F746-AE8DFB95AD43}"/>
          </ac:picMkLst>
        </pc:picChg>
      </pc:sldChg>
      <pc:sldChg chg="addSp delSp modSp mod modTransition modAnim">
        <pc:chgData name="Radim Boháč" userId="e5098a9a-6a28-40ce-ac6e-47e9b8c9add8" providerId="ADAL" clId="{7786A124-20AE-4B75-B019-C789EE6E5588}" dt="2022-12-03T17:36:02.633" v="32"/>
        <pc:sldMkLst>
          <pc:docMk/>
          <pc:sldMk cId="701990985" sldId="559"/>
        </pc:sldMkLst>
        <pc:picChg chg="del">
          <ac:chgData name="Radim Boháč" userId="e5098a9a-6a28-40ce-ac6e-47e9b8c9add8" providerId="ADAL" clId="{7786A124-20AE-4B75-B019-C789EE6E5588}" dt="2022-12-03T17:32:40.377" v="25"/>
          <ac:picMkLst>
            <pc:docMk/>
            <pc:sldMk cId="701990985" sldId="559"/>
            <ac:picMk id="5" creationId="{00000000-0000-0000-0000-000000000000}"/>
          </ac:picMkLst>
        </pc:picChg>
        <pc:picChg chg="add del mod ord">
          <ac:chgData name="Radim Boháč" userId="e5098a9a-6a28-40ce-ac6e-47e9b8c9add8" providerId="ADAL" clId="{7786A124-20AE-4B75-B019-C789EE6E5588}" dt="2022-12-03T17:32:47.462" v="26"/>
          <ac:picMkLst>
            <pc:docMk/>
            <pc:sldMk cId="701990985" sldId="559"/>
            <ac:picMk id="14" creationId="{C6B9188F-01CF-4251-EFE2-5D225F58861C}"/>
          </ac:picMkLst>
        </pc:picChg>
        <pc:picChg chg="add del mod">
          <ac:chgData name="Radim Boháč" userId="e5098a9a-6a28-40ce-ac6e-47e9b8c9add8" providerId="ADAL" clId="{7786A124-20AE-4B75-B019-C789EE6E5588}" dt="2022-12-03T17:32:58.692" v="28"/>
          <ac:picMkLst>
            <pc:docMk/>
            <pc:sldMk cId="701990985" sldId="559"/>
            <ac:picMk id="15" creationId="{4E7C2A3D-AA35-B5AF-AF53-7DDA2CF163E5}"/>
          </ac:picMkLst>
        </pc:picChg>
        <pc:picChg chg="add del mod ord">
          <ac:chgData name="Radim Boháč" userId="e5098a9a-6a28-40ce-ac6e-47e9b8c9add8" providerId="ADAL" clId="{7786A124-20AE-4B75-B019-C789EE6E5588}" dt="2022-12-03T17:33:33.123" v="29"/>
          <ac:picMkLst>
            <pc:docMk/>
            <pc:sldMk cId="701990985" sldId="559"/>
            <ac:picMk id="18" creationId="{B02CB371-C702-1911-6FF5-248646973F00}"/>
          </ac:picMkLst>
        </pc:picChg>
        <pc:picChg chg="add del mod">
          <ac:chgData name="Radim Boháč" userId="e5098a9a-6a28-40ce-ac6e-47e9b8c9add8" providerId="ADAL" clId="{7786A124-20AE-4B75-B019-C789EE6E5588}" dt="2022-12-03T17:34:47.085" v="31"/>
          <ac:picMkLst>
            <pc:docMk/>
            <pc:sldMk cId="701990985" sldId="559"/>
            <ac:picMk id="19" creationId="{11128107-5AC7-6AB5-2EBD-8673D7A43EC9}"/>
          </ac:picMkLst>
        </pc:picChg>
        <pc:picChg chg="add del mod ord">
          <ac:chgData name="Radim Boháč" userId="e5098a9a-6a28-40ce-ac6e-47e9b8c9add8" providerId="ADAL" clId="{7786A124-20AE-4B75-B019-C789EE6E5588}" dt="2022-12-03T17:36:02.633" v="32"/>
          <ac:picMkLst>
            <pc:docMk/>
            <pc:sldMk cId="701990985" sldId="559"/>
            <ac:picMk id="22" creationId="{8FAE7B13-9182-3A47-68A6-C0CDD36239EB}"/>
          </ac:picMkLst>
        </pc:picChg>
        <pc:picChg chg="add mod">
          <ac:chgData name="Radim Boháč" userId="e5098a9a-6a28-40ce-ac6e-47e9b8c9add8" providerId="ADAL" clId="{7786A124-20AE-4B75-B019-C789EE6E5588}" dt="2022-12-03T17:36:02.633" v="32"/>
          <ac:picMkLst>
            <pc:docMk/>
            <pc:sldMk cId="701990985" sldId="559"/>
            <ac:picMk id="23" creationId="{15BFD367-BBC6-73EC-1DE7-C2F642D9CD8B}"/>
          </ac:picMkLst>
        </pc:picChg>
      </pc:sldChg>
      <pc:sldChg chg="addSp delSp modSp mod modTransition modAnim">
        <pc:chgData name="Radim Boháč" userId="e5098a9a-6a28-40ce-ac6e-47e9b8c9add8" providerId="ADAL" clId="{7786A124-20AE-4B75-B019-C789EE6E5588}" dt="2022-12-03T17:39:18.967" v="35"/>
        <pc:sldMkLst>
          <pc:docMk/>
          <pc:sldMk cId="2143269053" sldId="560"/>
        </pc:sldMkLst>
        <pc:picChg chg="del">
          <ac:chgData name="Radim Boháč" userId="e5098a9a-6a28-40ce-ac6e-47e9b8c9add8" providerId="ADAL" clId="{7786A124-20AE-4B75-B019-C789EE6E5588}" dt="2022-12-03T17:36:56.372" v="34"/>
          <ac:picMkLst>
            <pc:docMk/>
            <pc:sldMk cId="2143269053" sldId="560"/>
            <ac:picMk id="5" creationId="{00000000-0000-0000-0000-000000000000}"/>
          </ac:picMkLst>
        </pc:picChg>
        <pc:picChg chg="add del mod ord">
          <ac:chgData name="Radim Boháč" userId="e5098a9a-6a28-40ce-ac6e-47e9b8c9add8" providerId="ADAL" clId="{7786A124-20AE-4B75-B019-C789EE6E5588}" dt="2022-12-03T17:39:18.967" v="35"/>
          <ac:picMkLst>
            <pc:docMk/>
            <pc:sldMk cId="2143269053" sldId="560"/>
            <ac:picMk id="17" creationId="{12966F65-3E6F-D8DB-D690-271D28A6E2C7}"/>
          </ac:picMkLst>
        </pc:picChg>
        <pc:picChg chg="add mod">
          <ac:chgData name="Radim Boháč" userId="e5098a9a-6a28-40ce-ac6e-47e9b8c9add8" providerId="ADAL" clId="{7786A124-20AE-4B75-B019-C789EE6E5588}" dt="2022-12-03T17:39:18.967" v="35"/>
          <ac:picMkLst>
            <pc:docMk/>
            <pc:sldMk cId="2143269053" sldId="560"/>
            <ac:picMk id="18" creationId="{CCD2F1F8-3709-271A-4365-4E6CFAD727DB}"/>
          </ac:picMkLst>
        </pc:picChg>
      </pc:sldChg>
      <pc:sldChg chg="addSp delSp modSp mod modTransition modAnim">
        <pc:chgData name="Radim Boháč" userId="e5098a9a-6a28-40ce-ac6e-47e9b8c9add8" providerId="ADAL" clId="{7786A124-20AE-4B75-B019-C789EE6E5588}" dt="2022-12-03T17:40:41.861" v="41"/>
        <pc:sldMkLst>
          <pc:docMk/>
          <pc:sldMk cId="1797229162" sldId="561"/>
        </pc:sldMkLst>
        <pc:picChg chg="del">
          <ac:chgData name="Radim Boháč" userId="e5098a9a-6a28-40ce-ac6e-47e9b8c9add8" providerId="ADAL" clId="{7786A124-20AE-4B75-B019-C789EE6E5588}" dt="2022-12-03T17:39:25.609" v="37"/>
          <ac:picMkLst>
            <pc:docMk/>
            <pc:sldMk cId="1797229162" sldId="561"/>
            <ac:picMk id="5" creationId="{00000000-0000-0000-0000-000000000000}"/>
          </ac:picMkLst>
        </pc:picChg>
        <pc:picChg chg="add del mod ord">
          <ac:chgData name="Radim Boháč" userId="e5098a9a-6a28-40ce-ac6e-47e9b8c9add8" providerId="ADAL" clId="{7786A124-20AE-4B75-B019-C789EE6E5588}" dt="2022-12-03T17:39:48.381" v="38"/>
          <ac:picMkLst>
            <pc:docMk/>
            <pc:sldMk cId="1797229162" sldId="561"/>
            <ac:picMk id="11" creationId="{2FC165EE-EFC1-C9F4-B1C1-7C7CD60CA920}"/>
          </ac:picMkLst>
        </pc:picChg>
        <pc:picChg chg="add del mod">
          <ac:chgData name="Radim Boháč" userId="e5098a9a-6a28-40ce-ac6e-47e9b8c9add8" providerId="ADAL" clId="{7786A124-20AE-4B75-B019-C789EE6E5588}" dt="2022-12-03T17:39:56.458" v="40"/>
          <ac:picMkLst>
            <pc:docMk/>
            <pc:sldMk cId="1797229162" sldId="561"/>
            <ac:picMk id="12" creationId="{8D71B478-6A21-C475-FF73-658E40ED595A}"/>
          </ac:picMkLst>
        </pc:picChg>
        <pc:picChg chg="add del mod ord">
          <ac:chgData name="Radim Boháč" userId="e5098a9a-6a28-40ce-ac6e-47e9b8c9add8" providerId="ADAL" clId="{7786A124-20AE-4B75-B019-C789EE6E5588}" dt="2022-12-03T17:40:41.861" v="41"/>
          <ac:picMkLst>
            <pc:docMk/>
            <pc:sldMk cId="1797229162" sldId="561"/>
            <ac:picMk id="15" creationId="{D3C15083-C5C5-A76F-D9B3-36EC9C0D76D7}"/>
          </ac:picMkLst>
        </pc:picChg>
        <pc:picChg chg="add mod">
          <ac:chgData name="Radim Boháč" userId="e5098a9a-6a28-40ce-ac6e-47e9b8c9add8" providerId="ADAL" clId="{7786A124-20AE-4B75-B019-C789EE6E5588}" dt="2022-12-03T17:40:41.861" v="41"/>
          <ac:picMkLst>
            <pc:docMk/>
            <pc:sldMk cId="1797229162" sldId="561"/>
            <ac:picMk id="16" creationId="{9890B7FA-279A-2B14-621C-2368A1E233BA}"/>
          </ac:picMkLst>
        </pc:picChg>
      </pc:sldChg>
      <pc:sldChg chg="addSp delSp modSp mod modTransition modAnim">
        <pc:chgData name="Radim Boháč" userId="e5098a9a-6a28-40ce-ac6e-47e9b8c9add8" providerId="ADAL" clId="{7786A124-20AE-4B75-B019-C789EE6E5588}" dt="2022-12-03T17:42:39.063" v="44"/>
        <pc:sldMkLst>
          <pc:docMk/>
          <pc:sldMk cId="598351757" sldId="562"/>
        </pc:sldMkLst>
        <pc:picChg chg="del">
          <ac:chgData name="Radim Boháč" userId="e5098a9a-6a28-40ce-ac6e-47e9b8c9add8" providerId="ADAL" clId="{7786A124-20AE-4B75-B019-C789EE6E5588}" dt="2022-12-03T17:41:08.669" v="43"/>
          <ac:picMkLst>
            <pc:docMk/>
            <pc:sldMk cId="598351757" sldId="562"/>
            <ac:picMk id="5" creationId="{00000000-0000-0000-0000-000000000000}"/>
          </ac:picMkLst>
        </pc:picChg>
        <pc:picChg chg="add del mod ord">
          <ac:chgData name="Radim Boháč" userId="e5098a9a-6a28-40ce-ac6e-47e9b8c9add8" providerId="ADAL" clId="{7786A124-20AE-4B75-B019-C789EE6E5588}" dt="2022-12-03T17:42:39.063" v="44"/>
          <ac:picMkLst>
            <pc:docMk/>
            <pc:sldMk cId="598351757" sldId="562"/>
            <ac:picMk id="14" creationId="{6EB8C3D0-5E85-0762-3C22-C1D21E731BC8}"/>
          </ac:picMkLst>
        </pc:picChg>
        <pc:picChg chg="add mod">
          <ac:chgData name="Radim Boháč" userId="e5098a9a-6a28-40ce-ac6e-47e9b8c9add8" providerId="ADAL" clId="{7786A124-20AE-4B75-B019-C789EE6E5588}" dt="2022-12-03T17:42:39.063" v="44"/>
          <ac:picMkLst>
            <pc:docMk/>
            <pc:sldMk cId="598351757" sldId="562"/>
            <ac:picMk id="15" creationId="{78E11A9B-E237-4FCB-3823-33836D61D48E}"/>
          </ac:picMkLst>
        </pc:picChg>
      </pc:sldChg>
    </pc:docChg>
  </pc:docChgLst>
  <pc:docChgLst>
    <pc:chgData name="Radim Boháč" userId="e5098a9a-6a28-40ce-ac6e-47e9b8c9add8" providerId="ADAL" clId="{EEBC79D4-1053-4679-813C-3E960F89F107}"/>
    <pc:docChg chg="modSld">
      <pc:chgData name="Radim Boháč" userId="e5098a9a-6a28-40ce-ac6e-47e9b8c9add8" providerId="ADAL" clId="{EEBC79D4-1053-4679-813C-3E960F89F107}" dt="2023-12-09T15:51:42.244" v="64" actId="20577"/>
      <pc:docMkLst>
        <pc:docMk/>
      </pc:docMkLst>
      <pc:sldChg chg="addSp delSp modSp mod modTransition modAnim">
        <pc:chgData name="Radim Boháč" userId="e5098a9a-6a28-40ce-ac6e-47e9b8c9add8" providerId="ADAL" clId="{EEBC79D4-1053-4679-813C-3E960F89F107}" dt="2023-12-09T15:45:09.640" v="11"/>
        <pc:sldMkLst>
          <pc:docMk/>
          <pc:sldMk cId="3436773711" sldId="552"/>
        </pc:sldMkLst>
        <pc:picChg chg="add del mod ord">
          <ac:chgData name="Radim Boháč" userId="e5098a9a-6a28-40ce-ac6e-47e9b8c9add8" providerId="ADAL" clId="{EEBC79D4-1053-4679-813C-3E960F89F107}" dt="2023-12-09T15:45:09.640" v="11"/>
          <ac:picMkLst>
            <pc:docMk/>
            <pc:sldMk cId="3436773711" sldId="552"/>
            <ac:picMk id="7" creationId="{7EA7F553-2023-ADBE-7ADA-2309DDBD70BA}"/>
          </ac:picMkLst>
        </pc:picChg>
        <pc:picChg chg="add mod">
          <ac:chgData name="Radim Boháč" userId="e5098a9a-6a28-40ce-ac6e-47e9b8c9add8" providerId="ADAL" clId="{EEBC79D4-1053-4679-813C-3E960F89F107}" dt="2023-12-09T15:45:09.640" v="11"/>
          <ac:picMkLst>
            <pc:docMk/>
            <pc:sldMk cId="3436773711" sldId="552"/>
            <ac:picMk id="8" creationId="{D64D9AE0-38C5-07BE-A956-EE646FD9E007}"/>
          </ac:picMkLst>
        </pc:picChg>
        <pc:picChg chg="del">
          <ac:chgData name="Radim Boháč" userId="e5098a9a-6a28-40ce-ac6e-47e9b8c9add8" providerId="ADAL" clId="{EEBC79D4-1053-4679-813C-3E960F89F107}" dt="2023-12-09T15:43:37.250" v="10"/>
          <ac:picMkLst>
            <pc:docMk/>
            <pc:sldMk cId="3436773711" sldId="552"/>
            <ac:picMk id="30" creationId="{CBB41F14-3F0A-9ABE-5D1A-0A27F94DD00D}"/>
          </ac:picMkLst>
        </pc:picChg>
      </pc:sldChg>
      <pc:sldChg chg="addSp delSp modSp mod modTransition modAnim">
        <pc:chgData name="Radim Boháč" userId="e5098a9a-6a28-40ce-ac6e-47e9b8c9add8" providerId="ADAL" clId="{EEBC79D4-1053-4679-813C-3E960F89F107}" dt="2023-12-09T15:46:20.628" v="14"/>
        <pc:sldMkLst>
          <pc:docMk/>
          <pc:sldMk cId="3436773711" sldId="553"/>
        </pc:sldMkLst>
        <pc:picChg chg="add del mod ord">
          <ac:chgData name="Radim Boháč" userId="e5098a9a-6a28-40ce-ac6e-47e9b8c9add8" providerId="ADAL" clId="{EEBC79D4-1053-4679-813C-3E960F89F107}" dt="2023-12-09T15:46:20.628" v="14"/>
          <ac:picMkLst>
            <pc:docMk/>
            <pc:sldMk cId="3436773711" sldId="553"/>
            <ac:picMk id="13" creationId="{0A54AFBC-EFCC-E8D7-A29A-84613DBD12D4}"/>
          </ac:picMkLst>
        </pc:picChg>
        <pc:picChg chg="add mod">
          <ac:chgData name="Radim Boháč" userId="e5098a9a-6a28-40ce-ac6e-47e9b8c9add8" providerId="ADAL" clId="{EEBC79D4-1053-4679-813C-3E960F89F107}" dt="2023-12-09T15:46:20.628" v="14"/>
          <ac:picMkLst>
            <pc:docMk/>
            <pc:sldMk cId="3436773711" sldId="553"/>
            <ac:picMk id="14" creationId="{AAA73140-1FE0-723A-A158-677B89452660}"/>
          </ac:picMkLst>
        </pc:picChg>
        <pc:picChg chg="del">
          <ac:chgData name="Radim Boháč" userId="e5098a9a-6a28-40ce-ac6e-47e9b8c9add8" providerId="ADAL" clId="{EEBC79D4-1053-4679-813C-3E960F89F107}" dt="2023-12-09T15:45:13.178" v="13"/>
          <ac:picMkLst>
            <pc:docMk/>
            <pc:sldMk cId="3436773711" sldId="553"/>
            <ac:picMk id="23" creationId="{AD396C87-7ACD-F686-7A61-4C5D150C6974}"/>
          </ac:picMkLst>
        </pc:picChg>
      </pc:sldChg>
      <pc:sldChg chg="addSp delSp modSp mod modTransition modAnim">
        <pc:chgData name="Radim Boháč" userId="e5098a9a-6a28-40ce-ac6e-47e9b8c9add8" providerId="ADAL" clId="{EEBC79D4-1053-4679-813C-3E960F89F107}" dt="2023-12-09T15:48:35.183" v="36" actId="20577"/>
        <pc:sldMkLst>
          <pc:docMk/>
          <pc:sldMk cId="3436773711" sldId="554"/>
        </pc:sldMkLst>
        <pc:spChg chg="mod">
          <ac:chgData name="Radim Boháč" userId="e5098a9a-6a28-40ce-ac6e-47e9b8c9add8" providerId="ADAL" clId="{EEBC79D4-1053-4679-813C-3E960F89F107}" dt="2023-12-09T15:48:35.183" v="36" actId="20577"/>
          <ac:spMkLst>
            <pc:docMk/>
            <pc:sldMk cId="3436773711" sldId="554"/>
            <ac:spMk id="3" creationId="{FA8CC2E3-78C7-401D-8B6F-791D7C471981}"/>
          </ac:spMkLst>
        </pc:spChg>
        <pc:picChg chg="add del mod ord">
          <ac:chgData name="Radim Boháč" userId="e5098a9a-6a28-40ce-ac6e-47e9b8c9add8" providerId="ADAL" clId="{EEBC79D4-1053-4679-813C-3E960F89F107}" dt="2023-12-09T15:48:19.808" v="17"/>
          <ac:picMkLst>
            <pc:docMk/>
            <pc:sldMk cId="3436773711" sldId="554"/>
            <ac:picMk id="10" creationId="{80B9F1EA-8068-390E-CE71-55D5A7D08E4A}"/>
          </ac:picMkLst>
        </pc:picChg>
        <pc:picChg chg="add mod">
          <ac:chgData name="Radim Boháč" userId="e5098a9a-6a28-40ce-ac6e-47e9b8c9add8" providerId="ADAL" clId="{EEBC79D4-1053-4679-813C-3E960F89F107}" dt="2023-12-09T15:48:19.808" v="17"/>
          <ac:picMkLst>
            <pc:docMk/>
            <pc:sldMk cId="3436773711" sldId="554"/>
            <ac:picMk id="11" creationId="{157717C3-23E2-FA85-D15C-C63080EE9C6A}"/>
          </ac:picMkLst>
        </pc:picChg>
        <pc:picChg chg="del">
          <ac:chgData name="Radim Boháč" userId="e5098a9a-6a28-40ce-ac6e-47e9b8c9add8" providerId="ADAL" clId="{EEBC79D4-1053-4679-813C-3E960F89F107}" dt="2023-12-09T15:46:36.460" v="16"/>
          <ac:picMkLst>
            <pc:docMk/>
            <pc:sldMk cId="3436773711" sldId="554"/>
            <ac:picMk id="19" creationId="{0E63BD82-BE71-EED5-4A30-9510D93E09D0}"/>
          </ac:picMkLst>
        </pc:picChg>
      </pc:sldChg>
      <pc:sldChg chg="addSp delSp modSp mod modTransition modAnim">
        <pc:chgData name="Radim Boháč" userId="e5098a9a-6a28-40ce-ac6e-47e9b8c9add8" providerId="ADAL" clId="{EEBC79D4-1053-4679-813C-3E960F89F107}" dt="2023-12-09T15:51:42.244" v="64" actId="20577"/>
        <pc:sldMkLst>
          <pc:docMk/>
          <pc:sldMk cId="3436773711" sldId="556"/>
        </pc:sldMkLst>
        <pc:graphicFrameChg chg="modGraphic">
          <ac:chgData name="Radim Boháč" userId="e5098a9a-6a28-40ce-ac6e-47e9b8c9add8" providerId="ADAL" clId="{EEBC79D4-1053-4679-813C-3E960F89F107}" dt="2023-12-09T15:51:42.244" v="64" actId="20577"/>
          <ac:graphicFrameMkLst>
            <pc:docMk/>
            <pc:sldMk cId="3436773711" sldId="556"/>
            <ac:graphicFrameMk id="7" creationId="{2A4E6744-7A34-A282-528E-2216F0F1F667}"/>
          </ac:graphicFrameMkLst>
        </pc:graphicFrameChg>
        <pc:picChg chg="add del mod ord">
          <ac:chgData name="Radim Boháč" userId="e5098a9a-6a28-40ce-ac6e-47e9b8c9add8" providerId="ADAL" clId="{EEBC79D4-1053-4679-813C-3E960F89F107}" dt="2023-12-09T15:51:33.562" v="39"/>
          <ac:picMkLst>
            <pc:docMk/>
            <pc:sldMk cId="3436773711" sldId="556"/>
            <ac:picMk id="9" creationId="{79B167C9-B252-85F4-F84E-7FA766BF7C26}"/>
          </ac:picMkLst>
        </pc:picChg>
        <pc:picChg chg="add mod">
          <ac:chgData name="Radim Boháč" userId="e5098a9a-6a28-40ce-ac6e-47e9b8c9add8" providerId="ADAL" clId="{EEBC79D4-1053-4679-813C-3E960F89F107}" dt="2023-12-09T15:51:33.562" v="39"/>
          <ac:picMkLst>
            <pc:docMk/>
            <pc:sldMk cId="3436773711" sldId="556"/>
            <ac:picMk id="10" creationId="{5B6E3C05-34E3-0465-CDCF-FDE48EDBF400}"/>
          </ac:picMkLst>
        </pc:picChg>
        <pc:picChg chg="del">
          <ac:chgData name="Radim Boháč" userId="e5098a9a-6a28-40ce-ac6e-47e9b8c9add8" providerId="ADAL" clId="{EEBC79D4-1053-4679-813C-3E960F89F107}" dt="2023-12-09T15:48:50.062" v="38"/>
          <ac:picMkLst>
            <pc:docMk/>
            <pc:sldMk cId="3436773711" sldId="556"/>
            <ac:picMk id="14" creationId="{9E995421-B7FE-2DA5-E5E8-649657ACB990}"/>
          </ac:picMkLst>
        </pc:picChg>
      </pc:sldChg>
      <pc:sldChg chg="addSp delSp modSp mod modTransition modAnim">
        <pc:chgData name="Radim Boháč" userId="e5098a9a-6a28-40ce-ac6e-47e9b8c9add8" providerId="ADAL" clId="{EEBC79D4-1053-4679-813C-3E960F89F107}" dt="2023-12-09T15:40:05.785" v="2"/>
        <pc:sldMkLst>
          <pc:docMk/>
          <pc:sldMk cId="701990985" sldId="559"/>
        </pc:sldMkLst>
        <pc:picChg chg="add del mod ord">
          <ac:chgData name="Radim Boháč" userId="e5098a9a-6a28-40ce-ac6e-47e9b8c9add8" providerId="ADAL" clId="{EEBC79D4-1053-4679-813C-3E960F89F107}" dt="2023-12-09T15:40:05.785" v="2"/>
          <ac:picMkLst>
            <pc:docMk/>
            <pc:sldMk cId="701990985" sldId="559"/>
            <ac:picMk id="6" creationId="{1640BD22-1830-91E3-1D37-2C564BA33F3F}"/>
          </ac:picMkLst>
        </pc:picChg>
        <pc:picChg chg="add mod">
          <ac:chgData name="Radim Boháč" userId="e5098a9a-6a28-40ce-ac6e-47e9b8c9add8" providerId="ADAL" clId="{EEBC79D4-1053-4679-813C-3E960F89F107}" dt="2023-12-09T15:40:05.785" v="2"/>
          <ac:picMkLst>
            <pc:docMk/>
            <pc:sldMk cId="701990985" sldId="559"/>
            <ac:picMk id="7" creationId="{B9D5AB1A-D560-8FD4-79B8-A9F74D190E78}"/>
          </ac:picMkLst>
        </pc:picChg>
        <pc:picChg chg="del">
          <ac:chgData name="Radim Boháč" userId="e5098a9a-6a28-40ce-ac6e-47e9b8c9add8" providerId="ADAL" clId="{EEBC79D4-1053-4679-813C-3E960F89F107}" dt="2023-12-09T15:39:11.576" v="1"/>
          <ac:picMkLst>
            <pc:docMk/>
            <pc:sldMk cId="701990985" sldId="559"/>
            <ac:picMk id="23" creationId="{15BFD367-BBC6-73EC-1DE7-C2F642D9CD8B}"/>
          </ac:picMkLst>
        </pc:picChg>
      </pc:sldChg>
      <pc:sldChg chg="addSp delSp modSp mod modTransition modAnim">
        <pc:chgData name="Radim Boháč" userId="e5098a9a-6a28-40ce-ac6e-47e9b8c9add8" providerId="ADAL" clId="{EEBC79D4-1053-4679-813C-3E960F89F107}" dt="2023-12-09T15:43:26.546" v="8"/>
        <pc:sldMkLst>
          <pc:docMk/>
          <pc:sldMk cId="598351757" sldId="562"/>
        </pc:sldMkLst>
        <pc:picChg chg="add del mod ord">
          <ac:chgData name="Radim Boháč" userId="e5098a9a-6a28-40ce-ac6e-47e9b8c9add8" providerId="ADAL" clId="{EEBC79D4-1053-4679-813C-3E960F89F107}" dt="2023-12-09T15:41:07.346" v="5"/>
          <ac:picMkLst>
            <pc:docMk/>
            <pc:sldMk cId="598351757" sldId="562"/>
            <ac:picMk id="7" creationId="{DD81E847-3DD9-9F97-0555-4638BFEBE71E}"/>
          </ac:picMkLst>
        </pc:picChg>
        <pc:picChg chg="add del mod">
          <ac:chgData name="Radim Boháč" userId="e5098a9a-6a28-40ce-ac6e-47e9b8c9add8" providerId="ADAL" clId="{EEBC79D4-1053-4679-813C-3E960F89F107}" dt="2023-12-09T15:41:55.750" v="7"/>
          <ac:picMkLst>
            <pc:docMk/>
            <pc:sldMk cId="598351757" sldId="562"/>
            <ac:picMk id="8" creationId="{3BE03A42-A636-B89B-6A93-2B948C1E3CCD}"/>
          </ac:picMkLst>
        </pc:picChg>
        <pc:picChg chg="add del mod ord">
          <ac:chgData name="Radim Boháč" userId="e5098a9a-6a28-40ce-ac6e-47e9b8c9add8" providerId="ADAL" clId="{EEBC79D4-1053-4679-813C-3E960F89F107}" dt="2023-12-09T15:43:26.546" v="8"/>
          <ac:picMkLst>
            <pc:docMk/>
            <pc:sldMk cId="598351757" sldId="562"/>
            <ac:picMk id="12" creationId="{56387D6D-8CCC-F4CE-4C3E-C00DBA303B4D}"/>
          </ac:picMkLst>
        </pc:picChg>
        <pc:picChg chg="add mod">
          <ac:chgData name="Radim Boháč" userId="e5098a9a-6a28-40ce-ac6e-47e9b8c9add8" providerId="ADAL" clId="{EEBC79D4-1053-4679-813C-3E960F89F107}" dt="2023-12-09T15:43:26.546" v="8"/>
          <ac:picMkLst>
            <pc:docMk/>
            <pc:sldMk cId="598351757" sldId="562"/>
            <ac:picMk id="13" creationId="{AA9957CB-B434-7023-6A54-C076FF484330}"/>
          </ac:picMkLst>
        </pc:picChg>
        <pc:picChg chg="del">
          <ac:chgData name="Radim Boháč" userId="e5098a9a-6a28-40ce-ac6e-47e9b8c9add8" providerId="ADAL" clId="{EEBC79D4-1053-4679-813C-3E960F89F107}" dt="2023-12-09T15:40:15.206" v="4"/>
          <ac:picMkLst>
            <pc:docMk/>
            <pc:sldMk cId="598351757" sldId="562"/>
            <ac:picMk id="15" creationId="{78E11A9B-E237-4FCB-3823-33836D61D48E}"/>
          </ac:picMkLst>
        </pc:picChg>
      </pc:sldChg>
    </pc:docChg>
  </pc:docChgLst>
  <pc:docChgLst>
    <pc:chgData name="Radim Boháč" userId="e5098a9a-6a28-40ce-ac6e-47e9b8c9add8" providerId="ADAL" clId="{BEC4D077-18A2-441F-8C6E-A2172F2DCA25}"/>
    <pc:docChg chg="custSel modSld">
      <pc:chgData name="Radim Boháč" userId="e5098a9a-6a28-40ce-ac6e-47e9b8c9add8" providerId="ADAL" clId="{BEC4D077-18A2-441F-8C6E-A2172F2DCA25}" dt="2023-12-09T14:15:49.621" v="327" actId="20577"/>
      <pc:docMkLst>
        <pc:docMk/>
      </pc:docMkLst>
      <pc:sldChg chg="modSp mod">
        <pc:chgData name="Radim Boháč" userId="e5098a9a-6a28-40ce-ac6e-47e9b8c9add8" providerId="ADAL" clId="{BEC4D077-18A2-441F-8C6E-A2172F2DCA25}" dt="2023-12-09T13:23:22.703" v="1" actId="20577"/>
        <pc:sldMkLst>
          <pc:docMk/>
          <pc:sldMk cId="4086439368" sldId="256"/>
        </pc:sldMkLst>
        <pc:spChg chg="mod">
          <ac:chgData name="Radim Boháč" userId="e5098a9a-6a28-40ce-ac6e-47e9b8c9add8" providerId="ADAL" clId="{BEC4D077-18A2-441F-8C6E-A2172F2DCA25}" dt="2023-12-09T13:23:22.703" v="1" actId="20577"/>
          <ac:spMkLst>
            <pc:docMk/>
            <pc:sldMk cId="4086439368" sldId="256"/>
            <ac:spMk id="7" creationId="{789D5057-A154-4798-978D-6C9909FC8D3F}"/>
          </ac:spMkLst>
        </pc:spChg>
      </pc:sldChg>
      <pc:sldChg chg="modSp mod">
        <pc:chgData name="Radim Boháč" userId="e5098a9a-6a28-40ce-ac6e-47e9b8c9add8" providerId="ADAL" clId="{BEC4D077-18A2-441F-8C6E-A2172F2DCA25}" dt="2023-12-09T14:15:49.621" v="327" actId="20577"/>
        <pc:sldMkLst>
          <pc:docMk/>
          <pc:sldMk cId="297342884" sldId="263"/>
        </pc:sldMkLst>
        <pc:spChg chg="mod">
          <ac:chgData name="Radim Boháč" userId="e5098a9a-6a28-40ce-ac6e-47e9b8c9add8" providerId="ADAL" clId="{BEC4D077-18A2-441F-8C6E-A2172F2DCA25}" dt="2023-12-09T14:15:49.621" v="327" actId="20577"/>
          <ac:spMkLst>
            <pc:docMk/>
            <pc:sldMk cId="297342884" sldId="263"/>
            <ac:spMk id="3" creationId="{F24301BC-71E4-4A67-97E7-DA74E975611B}"/>
          </ac:spMkLst>
        </pc:spChg>
      </pc:sldChg>
      <pc:sldChg chg="modSp mod">
        <pc:chgData name="Radim Boháč" userId="e5098a9a-6a28-40ce-ac6e-47e9b8c9add8" providerId="ADAL" clId="{BEC4D077-18A2-441F-8C6E-A2172F2DCA25}" dt="2023-12-09T13:54:37.757" v="135" actId="207"/>
        <pc:sldMkLst>
          <pc:docMk/>
          <pc:sldMk cId="3436773711" sldId="552"/>
        </pc:sldMkLst>
        <pc:spChg chg="mod">
          <ac:chgData name="Radim Boháč" userId="e5098a9a-6a28-40ce-ac6e-47e9b8c9add8" providerId="ADAL" clId="{BEC4D077-18A2-441F-8C6E-A2172F2DCA25}" dt="2023-12-09T13:54:37.757" v="135" actId="207"/>
          <ac:spMkLst>
            <pc:docMk/>
            <pc:sldMk cId="3436773711" sldId="552"/>
            <ac:spMk id="3" creationId="{FA8CC2E3-78C7-401D-8B6F-791D7C471981}"/>
          </ac:spMkLst>
        </pc:spChg>
      </pc:sldChg>
      <pc:sldChg chg="addSp modSp mod">
        <pc:chgData name="Radim Boháč" userId="e5098a9a-6a28-40ce-ac6e-47e9b8c9add8" providerId="ADAL" clId="{BEC4D077-18A2-441F-8C6E-A2172F2DCA25}" dt="2023-12-09T13:56:51.829" v="199" actId="1076"/>
        <pc:sldMkLst>
          <pc:docMk/>
          <pc:sldMk cId="3436773711" sldId="553"/>
        </pc:sldMkLst>
        <pc:spChg chg="mod">
          <ac:chgData name="Radim Boháč" userId="e5098a9a-6a28-40ce-ac6e-47e9b8c9add8" providerId="ADAL" clId="{BEC4D077-18A2-441F-8C6E-A2172F2DCA25}" dt="2023-12-09T13:56:13.174" v="163" actId="14100"/>
          <ac:spMkLst>
            <pc:docMk/>
            <pc:sldMk cId="3436773711" sldId="553"/>
            <ac:spMk id="3" creationId="{FA8CC2E3-78C7-401D-8B6F-791D7C471981}"/>
          </ac:spMkLst>
        </pc:spChg>
        <pc:spChg chg="add mod">
          <ac:chgData name="Radim Boháč" userId="e5098a9a-6a28-40ce-ac6e-47e9b8c9add8" providerId="ADAL" clId="{BEC4D077-18A2-441F-8C6E-A2172F2DCA25}" dt="2023-12-09T13:56:46.900" v="198" actId="1076"/>
          <ac:spMkLst>
            <pc:docMk/>
            <pc:sldMk cId="3436773711" sldId="553"/>
            <ac:spMk id="7" creationId="{FD5E09F2-1F7F-46A8-2E80-6017614484C2}"/>
          </ac:spMkLst>
        </pc:spChg>
        <pc:graphicFrameChg chg="mod">
          <ac:chgData name="Radim Boháč" userId="e5098a9a-6a28-40ce-ac6e-47e9b8c9add8" providerId="ADAL" clId="{BEC4D077-18A2-441F-8C6E-A2172F2DCA25}" dt="2023-12-09T13:56:07.420" v="162" actId="1076"/>
          <ac:graphicFrameMkLst>
            <pc:docMk/>
            <pc:sldMk cId="3436773711" sldId="553"/>
            <ac:graphicFrameMk id="5" creationId="{00000000-0000-0000-0000-000000000000}"/>
          </ac:graphicFrameMkLst>
        </pc:graphicFrameChg>
        <pc:graphicFrameChg chg="add mod modGraphic">
          <ac:chgData name="Radim Boháč" userId="e5098a9a-6a28-40ce-ac6e-47e9b8c9add8" providerId="ADAL" clId="{BEC4D077-18A2-441F-8C6E-A2172F2DCA25}" dt="2023-12-09T13:56:51.829" v="199" actId="1076"/>
          <ac:graphicFrameMkLst>
            <pc:docMk/>
            <pc:sldMk cId="3436773711" sldId="553"/>
            <ac:graphicFrameMk id="6" creationId="{72FE8BDC-DECF-38CA-AB97-B2BA82DA609E}"/>
          </ac:graphicFrameMkLst>
        </pc:graphicFrameChg>
      </pc:sldChg>
      <pc:sldChg chg="addSp modSp mod">
        <pc:chgData name="Radim Boháč" userId="e5098a9a-6a28-40ce-ac6e-47e9b8c9add8" providerId="ADAL" clId="{BEC4D077-18A2-441F-8C6E-A2172F2DCA25}" dt="2023-12-09T14:15:36.510" v="325" actId="207"/>
        <pc:sldMkLst>
          <pc:docMk/>
          <pc:sldMk cId="3436773711" sldId="556"/>
        </pc:sldMkLst>
        <pc:spChg chg="mod">
          <ac:chgData name="Radim Boháč" userId="e5098a9a-6a28-40ce-ac6e-47e9b8c9add8" providerId="ADAL" clId="{BEC4D077-18A2-441F-8C6E-A2172F2DCA25}" dt="2023-12-09T14:11:44.301" v="202" actId="14100"/>
          <ac:spMkLst>
            <pc:docMk/>
            <pc:sldMk cId="3436773711" sldId="556"/>
            <ac:spMk id="3" creationId="{FA8CC2E3-78C7-401D-8B6F-791D7C471981}"/>
          </ac:spMkLst>
        </pc:spChg>
        <pc:spChg chg="add mod">
          <ac:chgData name="Radim Boháč" userId="e5098a9a-6a28-40ce-ac6e-47e9b8c9add8" providerId="ADAL" clId="{BEC4D077-18A2-441F-8C6E-A2172F2DCA25}" dt="2023-12-09T14:15:36.510" v="325" actId="207"/>
          <ac:spMkLst>
            <pc:docMk/>
            <pc:sldMk cId="3436773711" sldId="556"/>
            <ac:spMk id="6" creationId="{23E42705-51AF-72C3-FF53-4CAB27D3C026}"/>
          </ac:spMkLst>
        </pc:spChg>
        <pc:graphicFrameChg chg="mod modGraphic">
          <ac:chgData name="Radim Boháč" userId="e5098a9a-6a28-40ce-ac6e-47e9b8c9add8" providerId="ADAL" clId="{BEC4D077-18A2-441F-8C6E-A2172F2DCA25}" dt="2023-12-09T14:11:41.188" v="201" actId="1076"/>
          <ac:graphicFrameMkLst>
            <pc:docMk/>
            <pc:sldMk cId="3436773711" sldId="556"/>
            <ac:graphicFrameMk id="5" creationId="{00000000-0000-0000-0000-000000000000}"/>
          </ac:graphicFrameMkLst>
        </pc:graphicFrameChg>
        <pc:graphicFrameChg chg="add mod modGraphic">
          <ac:chgData name="Radim Boháč" userId="e5098a9a-6a28-40ce-ac6e-47e9b8c9add8" providerId="ADAL" clId="{BEC4D077-18A2-441F-8C6E-A2172F2DCA25}" dt="2023-12-09T14:15:27.684" v="324" actId="20577"/>
          <ac:graphicFrameMkLst>
            <pc:docMk/>
            <pc:sldMk cId="3436773711" sldId="556"/>
            <ac:graphicFrameMk id="7" creationId="{2A4E6744-7A34-A282-528E-2216F0F1F667}"/>
          </ac:graphicFrameMkLst>
        </pc:graphicFrameChg>
      </pc:sldChg>
      <pc:sldChg chg="modSp mod">
        <pc:chgData name="Radim Boháč" userId="e5098a9a-6a28-40ce-ac6e-47e9b8c9add8" providerId="ADAL" clId="{BEC4D077-18A2-441F-8C6E-A2172F2DCA25}" dt="2023-12-09T13:38:27.387" v="38" actId="207"/>
        <pc:sldMkLst>
          <pc:docMk/>
          <pc:sldMk cId="598351757" sldId="562"/>
        </pc:sldMkLst>
        <pc:spChg chg="mod">
          <ac:chgData name="Radim Boháč" userId="e5098a9a-6a28-40ce-ac6e-47e9b8c9add8" providerId="ADAL" clId="{BEC4D077-18A2-441F-8C6E-A2172F2DCA25}" dt="2023-12-09T13:38:27.387" v="38" actId="207"/>
          <ac:spMkLst>
            <pc:docMk/>
            <pc:sldMk cId="598351757" sldId="562"/>
            <ac:spMk id="3" creationId="{FA8CC2E3-78C7-401D-8B6F-791D7C47198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859C9F-3063-48BE-BFAC-193F01EA5427}" type="datetimeFigureOut">
              <a:rPr lang="cs-CZ" smtClean="0"/>
              <a:t>09.12.2023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DD3CA3-1230-4240-9E86-9E44080146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78643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74341F-6859-4C3E-9B49-8654790058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A33EA24-ED66-4D62-8405-1817BF60FA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4C0F702-A3BA-40DA-8A35-7F47B0482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CFC0215-5FA9-48C5-B76A-B863D5CF1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3181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DF746F-933B-4E12-808E-EB81E8792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9BFF3C3-76F0-4FE0-9A11-723907B1CD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CCE00F3-4A45-489E-9DF1-9D82686A7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724D3AA-6A76-4616-9473-6E1C4EFCC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9874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1C8559A-92D7-4287-A491-CF4CE96BC4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2E83513-BAC1-4CE6-92FC-04316D258D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2C437C0-1F8E-49DF-8B84-1684307D4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59F3ADA-215C-4F9B-B149-FAE5FAB39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6307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3FE012-DFAF-491C-9CCE-C9F0F480B7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3E194C-4BB7-404D-B4F2-EACE5DB1E3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AA46BFF-1914-476B-8CD1-53EF5C0CE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4D6B0E8-CE9B-41E6-BE93-B69C7A99A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369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4DBAD8-3CC7-4563-971E-4D4F861AA8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64557EE-42A3-4375-85F6-6946CCFA75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E16B916-0389-4948-A07E-6E45A5C9D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916C3DA-AB28-4C68-B353-62F210FD8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1701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99A55A-1A53-4BBB-8222-A507275CD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E971D2-D61A-4BC2-846A-58C9BBA54D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6E6C1AC-3A57-4A04-B4D2-47049C28C8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A668CF6-D7A8-4C79-A03B-5EFB11ED6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59A8147-2030-4614-A9D5-084AD2C37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5136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D4C5A0-7576-46A1-90B3-7F1EEB3B8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C6BAE4F-A05B-416B-94B0-44965DB266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45693F1-9B8D-4FA8-80E3-2A33E4A319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F403B9F-F39F-481F-A89E-34C3D6F215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F32B435-2574-4918-9386-5973458494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085A077-77CF-49DE-9711-09AC7568A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EAF3D90-4E18-4B4C-B0D9-82A110CD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0443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7172A4-F95A-438D-A1A1-2B85A17AC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CD59FD6-EDA2-4FCA-8F21-1B81CA663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3041D52-2C95-446E-98E2-713A64B0B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4772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42CB126-0867-487F-B98A-C2DA9AB48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DD85B3F-B6D1-4D64-9DEB-9503D0E99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4860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2B5BAC-DE39-4C8C-8B48-3067D9CB0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3488A2-C9EE-4C31-97E7-303B3DB185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E7DF73C-4085-497E-B813-BFC7195C0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5A61BDF-EC78-46A6-8228-29BE72E028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81ECA0E-4D35-43DF-A21F-A7BD9D8EC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0563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3DD871-C166-49EF-BCFA-2A0B356ED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6208F7C-A4C6-4AED-9A7F-B9D40F31A0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22D2138-F5D1-449E-958D-A06C88CF13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9CCEF56-3649-428A-932C-2724F333A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7A23600-3E42-4B1C-80C8-11B1D947E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5822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65F79AA-9FA1-4859-9A83-5B6C64894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64107B8-7111-4D0B-885D-F035ACBEAB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6909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C8CB009-14EF-4507-8073-BDD57CF9BF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  <a:latin typeface="Gill Sans MT" panose="020B0502020104020203" pitchFamily="34" charset="-18"/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7D5DCB5-0FA9-4D4D-9EA2-3A93F3BE61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  <a:latin typeface="Gill Sans MT" panose="020B0502020104020203" pitchFamily="34" charset="-18"/>
              </a:defRPr>
            </a:lvl1pPr>
          </a:lstStyle>
          <a:p>
            <a:fld id="{55198495-D922-4C84-9C05-B0CB6B9CE97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F413AC6C-3CC2-4395-B1A6-D26662619244}"/>
              </a:ext>
            </a:extLst>
          </p:cNvPr>
          <p:cNvSpPr/>
          <p:nvPr userDrawn="1"/>
        </p:nvSpPr>
        <p:spPr>
          <a:xfrm flipV="1">
            <a:off x="246000" y="5619162"/>
            <a:ext cx="11700000" cy="21600"/>
          </a:xfrm>
          <a:prstGeom prst="rect">
            <a:avLst/>
          </a:prstGeom>
          <a:solidFill>
            <a:srgbClr val="CD1F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" name="Grafický objekt 7">
            <a:extLst>
              <a:ext uri="{FF2B5EF4-FFF2-40B4-BE49-F238E27FC236}">
                <a16:creationId xmlns:a16="http://schemas.microsoft.com/office/drawing/2014/main" id="{9E0545A6-DB51-4E6A-9DEA-5B3EFA0EDB72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159328" y="5868786"/>
            <a:ext cx="2590276" cy="861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028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kern="1200">
          <a:solidFill>
            <a:schemeClr val="tx1"/>
          </a:solidFill>
          <a:latin typeface="Gill Sans MT" panose="020B0502020104020203" pitchFamily="34" charset="-18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C00000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Gill Sans MT" panose="020B0502020104020203" pitchFamily="34" charset="-18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ill Sans MT" panose="020B0502020104020203" pitchFamily="34" charset="-18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ill Sans MT" panose="020B0502020104020203" pitchFamily="34" charset="-18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ill Sans MT" panose="020B0502020104020203" pitchFamily="34" charset="-18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ill Sans MT" panose="020B0502020104020203" pitchFamily="34" charset="-18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id="{0B1AA515-C4F5-4F05-9AA0-02923517FDA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4400" dirty="0"/>
              <a:t>Daň silniční a daň z hazardních her</a:t>
            </a:r>
          </a:p>
        </p:txBody>
      </p:sp>
      <p:sp>
        <p:nvSpPr>
          <p:cNvPr id="7" name="Podnadpis 6">
            <a:extLst>
              <a:ext uri="{FF2B5EF4-FFF2-40B4-BE49-F238E27FC236}">
                <a16:creationId xmlns:a16="http://schemas.microsoft.com/office/drawing/2014/main" id="{789D5057-A154-4798-978D-6C9909FC8D3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Radim Boháč</a:t>
            </a:r>
          </a:p>
          <a:p>
            <a:r>
              <a:rPr lang="cs-CZ" dirty="0"/>
              <a:t>6. prosince 2023</a:t>
            </a:r>
          </a:p>
        </p:txBody>
      </p:sp>
    </p:spTree>
    <p:extLst>
      <p:ext uri="{BB962C8B-B14F-4D97-AF65-F5344CB8AC3E}">
        <p14:creationId xmlns:p14="http://schemas.microsoft.com/office/powerpoint/2010/main" val="40864393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G. Správa daně silniční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b="1" dirty="0"/>
              <a:t>správce daně</a:t>
            </a:r>
          </a:p>
          <a:p>
            <a:pPr lvl="1"/>
            <a:r>
              <a:rPr lang="cs-CZ" dirty="0"/>
              <a:t>orgány Finanční správy České republiky (§ 10 odst. 1 písm. a) </a:t>
            </a:r>
            <a:r>
              <a:rPr lang="cs-CZ" dirty="0" err="1"/>
              <a:t>ZFS</a:t>
            </a:r>
            <a:r>
              <a:rPr lang="cs-CZ" dirty="0"/>
              <a:t>)</a:t>
            </a:r>
          </a:p>
          <a:p>
            <a:endParaRPr lang="cs-CZ" b="1" dirty="0"/>
          </a:p>
          <a:p>
            <a:r>
              <a:rPr lang="cs-CZ" b="1" dirty="0"/>
              <a:t>daňové přiznání </a:t>
            </a:r>
            <a:r>
              <a:rPr lang="cs-CZ" dirty="0"/>
              <a:t>(§ 15 odst. 1 </a:t>
            </a:r>
            <a:r>
              <a:rPr lang="cs-CZ" dirty="0" err="1"/>
              <a:t>ZDS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do 31. ledna následujícího zdaňovacího období</a:t>
            </a:r>
          </a:p>
          <a:p>
            <a:endParaRPr lang="cs-CZ" dirty="0"/>
          </a:p>
          <a:p>
            <a:r>
              <a:rPr lang="cs-CZ" b="1" dirty="0"/>
              <a:t>splatnost daně</a:t>
            </a:r>
            <a:endParaRPr lang="cs-CZ" dirty="0"/>
          </a:p>
          <a:p>
            <a:pPr lvl="1"/>
            <a:r>
              <a:rPr lang="cs-CZ" dirty="0"/>
              <a:t>ve lhůtě pro podání daňového přiznání (§ 135 odst. 3 </a:t>
            </a:r>
            <a:r>
              <a:rPr lang="cs-CZ" dirty="0" err="1"/>
              <a:t>DŘ</a:t>
            </a:r>
            <a:r>
              <a:rPr lang="cs-CZ" dirty="0"/>
              <a:t>)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67737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2. Daň z hazardních her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 lnSpcReduction="10000"/>
          </a:bodyPr>
          <a:lstStyle/>
          <a:p>
            <a:r>
              <a:rPr lang="cs-CZ"/>
              <a:t>zákon č. 187/2016 Sb., o dani z hazardních her</a:t>
            </a:r>
          </a:p>
          <a:p>
            <a:r>
              <a:rPr lang="cs-CZ"/>
              <a:t>základní konstrukční prvky</a:t>
            </a:r>
          </a:p>
          <a:p>
            <a:pPr marL="971550" lvl="1" indent="-514350">
              <a:buFont typeface="+mj-lt"/>
              <a:buAutoNum type="alphaUcPeriod"/>
            </a:pPr>
            <a:r>
              <a:rPr lang="cs-CZ"/>
              <a:t>Subjekt</a:t>
            </a:r>
          </a:p>
          <a:p>
            <a:pPr marL="971550" lvl="1" indent="-514350">
              <a:buFont typeface="+mj-lt"/>
              <a:buAutoNum type="alphaUcPeriod"/>
            </a:pPr>
            <a:r>
              <a:rPr lang="cs-CZ"/>
              <a:t>Předmět</a:t>
            </a:r>
          </a:p>
          <a:p>
            <a:pPr marL="971550" lvl="1" indent="-514350">
              <a:buFont typeface="+mj-lt"/>
              <a:buAutoNum type="alphaUcPeriod"/>
            </a:pPr>
            <a:r>
              <a:rPr lang="cs-CZ"/>
              <a:t>Základ </a:t>
            </a:r>
          </a:p>
          <a:p>
            <a:pPr marL="971550" lvl="1" indent="-514350">
              <a:buFont typeface="+mj-lt"/>
              <a:buAutoNum type="alphaUcPeriod"/>
            </a:pPr>
            <a:r>
              <a:rPr lang="cs-CZ"/>
              <a:t>Sazba</a:t>
            </a:r>
          </a:p>
          <a:p>
            <a:pPr marL="971550" lvl="1" indent="-514350">
              <a:buFont typeface="+mj-lt"/>
              <a:buAutoNum type="alphaUcPeriod"/>
            </a:pPr>
            <a:r>
              <a:rPr lang="cs-CZ"/>
              <a:t>Výpočet</a:t>
            </a:r>
          </a:p>
          <a:p>
            <a:pPr marL="971550" lvl="1" indent="-514350">
              <a:buFont typeface="+mj-lt"/>
              <a:buAutoNum type="alphaUcPeriod"/>
            </a:pPr>
            <a:r>
              <a:rPr lang="cs-CZ"/>
              <a:t>Zdaňovací období</a:t>
            </a:r>
          </a:p>
          <a:p>
            <a:pPr marL="971550" lvl="1" indent="-514350">
              <a:buFont typeface="+mj-lt"/>
              <a:buAutoNum type="alphaUcPeriod"/>
            </a:pPr>
            <a:r>
              <a:rPr lang="cs-CZ"/>
              <a:t>Rozpočtové určení</a:t>
            </a:r>
          </a:p>
          <a:p>
            <a:r>
              <a:rPr lang="cs-CZ"/>
              <a:t>H. Správa daně z hazardních her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67737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A. Subjekt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/>
              <a:t>§ 1 ZDHH</a:t>
            </a:r>
          </a:p>
          <a:p>
            <a:r>
              <a:rPr lang="cs-CZ"/>
              <a:t>poplatník</a:t>
            </a:r>
          </a:p>
          <a:p>
            <a:pPr lvl="1"/>
            <a:r>
              <a:rPr lang="cs-CZ"/>
              <a:t>legální i nelegální provozovatel, tj.</a:t>
            </a:r>
          </a:p>
          <a:p>
            <a:pPr lvl="2"/>
            <a:r>
              <a:rPr lang="cs-CZ"/>
              <a:t>držitel základního povolení</a:t>
            </a:r>
          </a:p>
          <a:p>
            <a:pPr lvl="2"/>
            <a:r>
              <a:rPr lang="cs-CZ"/>
              <a:t>ten, kdo hazardní hru provozuje bez povolení</a:t>
            </a:r>
          </a:p>
          <a:p>
            <a:pPr lvl="2"/>
            <a:r>
              <a:rPr lang="cs-CZ"/>
              <a:t>ohlašovatel hazardní hry</a:t>
            </a:r>
          </a:p>
          <a:p>
            <a:pPr lvl="2"/>
            <a:r>
              <a:rPr lang="cs-CZ"/>
              <a:t>ten, kdo hazardní hru provozuje bez ohlášení</a:t>
            </a:r>
          </a:p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67737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B. Předmět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dirty="0"/>
              <a:t>§ 2 </a:t>
            </a:r>
            <a:r>
              <a:rPr lang="cs-CZ" dirty="0" err="1"/>
              <a:t>ZDHH</a:t>
            </a:r>
            <a:endParaRPr lang="cs-CZ" dirty="0"/>
          </a:p>
          <a:p>
            <a:r>
              <a:rPr lang="cs-CZ" b="1" dirty="0"/>
              <a:t>obecný předmět daně</a:t>
            </a:r>
          </a:p>
          <a:p>
            <a:pPr lvl="1"/>
            <a:r>
              <a:rPr lang="cs-CZ" dirty="0"/>
              <a:t>provozování hazardní hry na území ČR pro účastníka hazardní hry, pro které je potřeba povolení nebo ohlášení</a:t>
            </a:r>
          </a:p>
          <a:p>
            <a:pPr lvl="1"/>
            <a:r>
              <a:rPr lang="cs-CZ" dirty="0" err="1"/>
              <a:t>land-based</a:t>
            </a:r>
            <a:r>
              <a:rPr lang="cs-CZ" dirty="0"/>
              <a:t> x online hry</a:t>
            </a:r>
          </a:p>
          <a:p>
            <a:r>
              <a:rPr lang="cs-CZ" b="1" dirty="0"/>
              <a:t>zvláštní předmět daně</a:t>
            </a:r>
          </a:p>
          <a:p>
            <a:pPr lvl="1"/>
            <a:r>
              <a:rPr lang="cs-CZ" dirty="0"/>
              <a:t>sdílené loterie</a:t>
            </a:r>
          </a:p>
          <a:p>
            <a:pPr lvl="1"/>
            <a:r>
              <a:rPr lang="cs-CZ" dirty="0"/>
              <a:t>internetové hry hráč proti hráči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67737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C. Základ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 lnSpcReduction="10000"/>
          </a:bodyPr>
          <a:lstStyle/>
          <a:p>
            <a:r>
              <a:rPr lang="cs-CZ" dirty="0"/>
              <a:t>§ 3 </a:t>
            </a:r>
            <a:r>
              <a:rPr lang="cs-CZ" dirty="0" err="1"/>
              <a:t>ZDHH</a:t>
            </a:r>
            <a:endParaRPr lang="cs-CZ" dirty="0"/>
          </a:p>
          <a:p>
            <a:r>
              <a:rPr lang="cs-CZ" dirty="0"/>
              <a:t>8 dílčích základů daně</a:t>
            </a:r>
          </a:p>
          <a:p>
            <a:pPr lvl="1"/>
            <a:r>
              <a:rPr lang="cs-CZ" dirty="0"/>
              <a:t>loterie, kursové sázky, totalizátorové hry, binga, živé hry, technické hry, tomboly, turnaje malého rozsahu</a:t>
            </a:r>
          </a:p>
          <a:p>
            <a:r>
              <a:rPr lang="cs-CZ" dirty="0"/>
              <a:t>rozdíl úhrnu přijatých vkladů a součtu úhrnu vyplacených výher a úhrnu vrácených vkladů</a:t>
            </a:r>
          </a:p>
          <a:p>
            <a:r>
              <a:rPr lang="cs-CZ" dirty="0"/>
              <a:t>zvláštní základ </a:t>
            </a:r>
          </a:p>
          <a:p>
            <a:pPr lvl="1"/>
            <a:r>
              <a:rPr lang="cs-CZ" dirty="0"/>
              <a:t>internetové hry hráč proti hráči</a:t>
            </a:r>
          </a:p>
          <a:p>
            <a:pPr lvl="1"/>
            <a:r>
              <a:rPr lang="cs-CZ" dirty="0"/>
              <a:t>turnaje živé hry</a:t>
            </a:r>
          </a:p>
          <a:p>
            <a:r>
              <a:rPr lang="cs-CZ" dirty="0">
                <a:solidFill>
                  <a:schemeClr val="accent1"/>
                </a:solidFill>
              </a:rPr>
              <a:t>od 2024: nové rozdělení her do dílčích základů</a:t>
            </a:r>
            <a:r>
              <a:rPr lang="cs-CZ" dirty="0"/>
              <a:t> 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67737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D. Sazba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3"/>
            <a:ext cx="4082716" cy="1004716"/>
          </a:xfrm>
        </p:spPr>
        <p:txBody>
          <a:bodyPr>
            <a:normAutofit/>
          </a:bodyPr>
          <a:lstStyle/>
          <a:p>
            <a:r>
              <a:rPr lang="cs-CZ" dirty="0"/>
              <a:t>§ 4 </a:t>
            </a:r>
            <a:r>
              <a:rPr lang="cs-CZ" dirty="0" err="1"/>
              <a:t>ZDHH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15</a:t>
            </a:fld>
            <a:endParaRPr lang="cs-CZ"/>
          </a:p>
        </p:txBody>
      </p:sp>
      <p:graphicFrame>
        <p:nvGraphicFramePr>
          <p:cNvPr id="5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5912037"/>
              </p:ext>
            </p:extLst>
          </p:nvPr>
        </p:nvGraphicFramePr>
        <p:xfrm>
          <a:off x="838200" y="2086174"/>
          <a:ext cx="4759036" cy="2685652"/>
        </p:xfrm>
        <a:graphic>
          <a:graphicData uri="http://schemas.openxmlformats.org/drawingml/2006/table">
            <a:tbl>
              <a:tblPr firstRow="1" firstCol="1" bandRow="1">
                <a:tableStyleId>{9DCAF9ED-07DC-4A11-8D7F-57B35C25682E}</a:tableStyleId>
              </a:tblPr>
              <a:tblGrid>
                <a:gridCol w="32486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03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17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Gill Sans MT" panose="020B0502020104020203" pitchFamily="34" charset="-18"/>
                          <a:ea typeface="Calibri"/>
                          <a:cs typeface="Times New Roman"/>
                        </a:rPr>
                        <a:t>Druh hazardní </a:t>
                      </a:r>
                      <a:r>
                        <a:rPr lang="cs-CZ" sz="1800" baseline="0" dirty="0">
                          <a:effectLst/>
                          <a:latin typeface="Gill Sans MT" panose="020B0502020104020203" pitchFamily="34" charset="-18"/>
                          <a:ea typeface="Calibri"/>
                          <a:cs typeface="Times New Roman"/>
                        </a:rPr>
                        <a:t>hry</a:t>
                      </a:r>
                      <a:endParaRPr lang="cs-CZ" sz="1800" dirty="0">
                        <a:effectLst/>
                        <a:latin typeface="Gill Sans MT" panose="020B0502020104020203" pitchFamily="34" charset="-18"/>
                        <a:ea typeface="Calibri"/>
                        <a:cs typeface="Times New Roman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Gill Sans MT" panose="020B0502020104020203" pitchFamily="34" charset="-18"/>
                          <a:ea typeface="Calibri"/>
                          <a:cs typeface="Times New Roman"/>
                        </a:rPr>
                        <a:t>Sazba</a:t>
                      </a: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93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Gill Sans MT" panose="020B0502020104020203" pitchFamily="34" charset="-18"/>
                        </a:rPr>
                        <a:t>Loterie</a:t>
                      </a:r>
                      <a:endParaRPr lang="cs-CZ" sz="1800">
                        <a:effectLst/>
                        <a:latin typeface="Gill Sans MT" panose="020B0502020104020203" pitchFamily="34" charset="-18"/>
                        <a:ea typeface="Calibri"/>
                        <a:cs typeface="Times New Roman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Gill Sans MT" panose="020B0502020104020203" pitchFamily="34" charset="-18"/>
                        </a:rPr>
                        <a:t>35 %</a:t>
                      </a:r>
                      <a:endParaRPr lang="cs-CZ" sz="1600">
                        <a:effectLst/>
                        <a:latin typeface="Gill Sans MT" panose="020B0502020104020203" pitchFamily="34" charset="-18"/>
                        <a:ea typeface="Calibri"/>
                        <a:cs typeface="Times New Roman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93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Gill Sans MT" panose="020B0502020104020203" pitchFamily="34" charset="-18"/>
                        </a:rPr>
                        <a:t>Živé hry</a:t>
                      </a:r>
                      <a:endParaRPr lang="cs-CZ" sz="1800">
                        <a:effectLst/>
                        <a:latin typeface="Gill Sans MT" panose="020B0502020104020203" pitchFamily="34" charset="-18"/>
                        <a:ea typeface="Calibri"/>
                        <a:cs typeface="Times New Roman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Gill Sans MT" panose="020B0502020104020203" pitchFamily="34" charset="-18"/>
                        </a:rPr>
                        <a:t>23 %</a:t>
                      </a:r>
                      <a:endParaRPr lang="cs-CZ" sz="1600">
                        <a:effectLst/>
                        <a:latin typeface="Gill Sans MT" panose="020B0502020104020203" pitchFamily="34" charset="-18"/>
                        <a:ea typeface="Calibri"/>
                        <a:cs typeface="Times New Roman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93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Gill Sans MT" panose="020B0502020104020203" pitchFamily="34" charset="-18"/>
                        </a:rPr>
                        <a:t>Binga</a:t>
                      </a:r>
                      <a:endParaRPr lang="cs-CZ" sz="1800" dirty="0">
                        <a:effectLst/>
                        <a:latin typeface="Gill Sans MT" panose="020B0502020104020203" pitchFamily="34" charset="-18"/>
                        <a:ea typeface="Calibri"/>
                        <a:cs typeface="Times New Roman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Gill Sans MT" panose="020B0502020104020203" pitchFamily="34" charset="-18"/>
                        </a:rPr>
                        <a:t>23 %</a:t>
                      </a:r>
                      <a:endParaRPr lang="cs-CZ" sz="1600">
                        <a:effectLst/>
                        <a:latin typeface="Gill Sans MT" panose="020B0502020104020203" pitchFamily="34" charset="-18"/>
                        <a:ea typeface="Calibri"/>
                        <a:cs typeface="Times New Roman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93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Gill Sans MT" panose="020B0502020104020203" pitchFamily="34" charset="-18"/>
                        </a:rPr>
                        <a:t>Kursové sázky</a:t>
                      </a:r>
                      <a:endParaRPr lang="cs-CZ" sz="1800">
                        <a:effectLst/>
                        <a:latin typeface="Gill Sans MT" panose="020B0502020104020203" pitchFamily="34" charset="-18"/>
                        <a:ea typeface="Calibri"/>
                        <a:cs typeface="Times New Roman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Gill Sans MT" panose="020B0502020104020203" pitchFamily="34" charset="-18"/>
                        </a:rPr>
                        <a:t>23 %</a:t>
                      </a:r>
                      <a:endParaRPr lang="cs-CZ" sz="1600">
                        <a:effectLst/>
                        <a:latin typeface="Gill Sans MT" panose="020B0502020104020203" pitchFamily="34" charset="-18"/>
                        <a:ea typeface="Calibri"/>
                        <a:cs typeface="Times New Roman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93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Gill Sans MT" panose="020B0502020104020203" pitchFamily="34" charset="-18"/>
                        </a:rPr>
                        <a:t>Totalizátorové hry</a:t>
                      </a:r>
                      <a:endParaRPr lang="cs-CZ" sz="1800">
                        <a:effectLst/>
                        <a:latin typeface="Gill Sans MT" panose="020B0502020104020203" pitchFamily="34" charset="-18"/>
                        <a:ea typeface="Calibri"/>
                        <a:cs typeface="Times New Roman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Gill Sans MT" panose="020B0502020104020203" pitchFamily="34" charset="-18"/>
                        </a:rPr>
                        <a:t>23 %</a:t>
                      </a:r>
                      <a:endParaRPr lang="cs-CZ" sz="1600">
                        <a:effectLst/>
                        <a:latin typeface="Gill Sans MT" panose="020B0502020104020203" pitchFamily="34" charset="-18"/>
                        <a:ea typeface="Calibri"/>
                        <a:cs typeface="Times New Roman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93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Gill Sans MT" panose="020B0502020104020203" pitchFamily="34" charset="-18"/>
                        </a:rPr>
                        <a:t>Tomboly (nad 100</a:t>
                      </a:r>
                      <a:r>
                        <a:rPr lang="cs-CZ" sz="1800" baseline="0">
                          <a:effectLst/>
                          <a:latin typeface="Gill Sans MT" panose="020B0502020104020203" pitchFamily="34" charset="-18"/>
                        </a:rPr>
                        <a:t> </a:t>
                      </a:r>
                      <a:r>
                        <a:rPr lang="cs-CZ" sz="1800">
                          <a:effectLst/>
                          <a:latin typeface="Gill Sans MT" panose="020B0502020104020203" pitchFamily="34" charset="-18"/>
                        </a:rPr>
                        <a:t>000 Kč)</a:t>
                      </a:r>
                      <a:endParaRPr lang="cs-CZ" sz="1800">
                        <a:effectLst/>
                        <a:latin typeface="Gill Sans MT" panose="020B0502020104020203" pitchFamily="34" charset="-18"/>
                        <a:ea typeface="Calibri"/>
                        <a:cs typeface="Times New Roman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Gill Sans MT" panose="020B0502020104020203" pitchFamily="34" charset="-18"/>
                        </a:rPr>
                        <a:t>23 %</a:t>
                      </a:r>
                      <a:endParaRPr lang="cs-CZ" sz="1600">
                        <a:effectLst/>
                        <a:latin typeface="Gill Sans MT" panose="020B0502020104020203" pitchFamily="34" charset="-18"/>
                        <a:ea typeface="Calibri"/>
                        <a:cs typeface="Times New Roman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93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Gill Sans MT" panose="020B0502020104020203" pitchFamily="34" charset="-18"/>
                        </a:rPr>
                        <a:t>Turnaje malého rozsahu</a:t>
                      </a:r>
                      <a:endParaRPr lang="cs-CZ" sz="1800">
                        <a:effectLst/>
                        <a:latin typeface="Gill Sans MT" panose="020B0502020104020203" pitchFamily="34" charset="-18"/>
                        <a:ea typeface="Calibri"/>
                        <a:cs typeface="Times New Roman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Gill Sans MT" panose="020B0502020104020203" pitchFamily="34" charset="-18"/>
                        </a:rPr>
                        <a:t>23 %</a:t>
                      </a:r>
                      <a:endParaRPr lang="cs-CZ" sz="1600">
                        <a:effectLst/>
                        <a:latin typeface="Gill Sans MT" panose="020B0502020104020203" pitchFamily="34" charset="-18"/>
                        <a:ea typeface="Calibri"/>
                        <a:cs typeface="Times New Roman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93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Gill Sans MT" panose="020B0502020104020203" pitchFamily="34" charset="-18"/>
                        </a:rPr>
                        <a:t>Technické hry</a:t>
                      </a:r>
                      <a:endParaRPr lang="cs-CZ" sz="1800">
                        <a:effectLst/>
                        <a:latin typeface="Gill Sans MT" panose="020B0502020104020203" pitchFamily="34" charset="-18"/>
                        <a:ea typeface="Calibri"/>
                        <a:cs typeface="Times New Roman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Gill Sans MT" panose="020B0502020104020203" pitchFamily="34" charset="-18"/>
                        </a:rPr>
                        <a:t>35 %</a:t>
                      </a:r>
                      <a:endParaRPr lang="cs-CZ" sz="1600" dirty="0">
                        <a:effectLst/>
                        <a:latin typeface="Gill Sans MT" panose="020B0502020104020203" pitchFamily="34" charset="-18"/>
                        <a:ea typeface="Calibri"/>
                        <a:cs typeface="Times New Roman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72FE8BDC-DECF-38CA-AB97-B2BA82DA60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6314785"/>
              </p:ext>
            </p:extLst>
          </p:nvPr>
        </p:nvGraphicFramePr>
        <p:xfrm>
          <a:off x="6359616" y="808773"/>
          <a:ext cx="5103136" cy="46123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1291">
                  <a:extLst>
                    <a:ext uri="{9D8B030D-6E8A-4147-A177-3AD203B41FA5}">
                      <a16:colId xmlns:a16="http://schemas.microsoft.com/office/drawing/2014/main" val="1294055904"/>
                    </a:ext>
                  </a:extLst>
                </a:gridCol>
                <a:gridCol w="1782818">
                  <a:extLst>
                    <a:ext uri="{9D8B030D-6E8A-4147-A177-3AD203B41FA5}">
                      <a16:colId xmlns:a16="http://schemas.microsoft.com/office/drawing/2014/main" val="2745086230"/>
                    </a:ext>
                  </a:extLst>
                </a:gridCol>
                <a:gridCol w="1503948">
                  <a:extLst>
                    <a:ext uri="{9D8B030D-6E8A-4147-A177-3AD203B41FA5}">
                      <a16:colId xmlns:a16="http://schemas.microsoft.com/office/drawing/2014/main" val="1247425373"/>
                    </a:ext>
                  </a:extLst>
                </a:gridCol>
                <a:gridCol w="842210">
                  <a:extLst>
                    <a:ext uri="{9D8B030D-6E8A-4147-A177-3AD203B41FA5}">
                      <a16:colId xmlns:a16="http://schemas.microsoft.com/office/drawing/2014/main" val="840936653"/>
                    </a:ext>
                  </a:extLst>
                </a:gridCol>
                <a:gridCol w="662869">
                  <a:extLst>
                    <a:ext uri="{9D8B030D-6E8A-4147-A177-3AD203B41FA5}">
                      <a16:colId xmlns:a16="http://schemas.microsoft.com/office/drawing/2014/main" val="308654260"/>
                    </a:ext>
                  </a:extLst>
                </a:gridCol>
              </a:tblGrid>
              <a:tr h="1531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kern="100" dirty="0">
                          <a:effectLst/>
                        </a:rPr>
                        <a:t>ř.</a:t>
                      </a:r>
                      <a:endParaRPr lang="cs-CZ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79" marR="612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kern="100" dirty="0">
                          <a:effectLst/>
                        </a:rPr>
                        <a:t>Druh hazardní hry</a:t>
                      </a:r>
                      <a:endParaRPr lang="cs-CZ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79" marR="612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kern="100" dirty="0">
                          <a:effectLst/>
                        </a:rPr>
                        <a:t>Upřesnění</a:t>
                      </a:r>
                      <a:endParaRPr lang="cs-CZ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79" marR="612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kern="100">
                          <a:effectLst/>
                        </a:rPr>
                        <a:t>Forma provozování hazardní hry</a:t>
                      </a:r>
                      <a:endParaRPr lang="cs-CZ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79" marR="612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kern="100">
                          <a:effectLst/>
                        </a:rPr>
                        <a:t>Sazba jednotlivé dílčí daně</a:t>
                      </a:r>
                      <a:endParaRPr lang="cs-CZ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79" marR="61279" marT="0" marB="0" anchor="ctr"/>
                </a:tc>
                <a:extLst>
                  <a:ext uri="{0D108BD9-81ED-4DB2-BD59-A6C34878D82A}">
                    <a16:rowId xmlns:a16="http://schemas.microsoft.com/office/drawing/2014/main" val="421507397"/>
                  </a:ext>
                </a:extLst>
              </a:tr>
              <a:tr h="1531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kern="100">
                          <a:effectLst/>
                        </a:rPr>
                        <a:t>1.</a:t>
                      </a:r>
                      <a:endParaRPr lang="cs-CZ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79" marR="61279" marT="0" marB="0" anchor="ctr"/>
                </a:tc>
                <a:tc rowSpan="6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kern="100" dirty="0">
                          <a:effectLst/>
                        </a:rPr>
                        <a:t>Loterie</a:t>
                      </a:r>
                      <a:endParaRPr lang="cs-CZ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79" marR="61279" marT="0" marB="0" anchor="ctr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kern="100">
                          <a:effectLst/>
                        </a:rPr>
                        <a:t>Okamžité loterie</a:t>
                      </a:r>
                      <a:endParaRPr lang="cs-CZ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79" marR="612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kern="100">
                          <a:effectLst/>
                        </a:rPr>
                        <a:t>Internetové</a:t>
                      </a:r>
                      <a:endParaRPr lang="cs-CZ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79" marR="612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kern="100">
                          <a:effectLst/>
                        </a:rPr>
                        <a:t>35 %</a:t>
                      </a:r>
                      <a:endParaRPr lang="cs-CZ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79" marR="61279" marT="0" marB="0" anchor="ctr"/>
                </a:tc>
                <a:extLst>
                  <a:ext uri="{0D108BD9-81ED-4DB2-BD59-A6C34878D82A}">
                    <a16:rowId xmlns:a16="http://schemas.microsoft.com/office/drawing/2014/main" val="3507450335"/>
                  </a:ext>
                </a:extLst>
              </a:tr>
              <a:tr h="1531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kern="100" dirty="0">
                          <a:effectLst/>
                        </a:rPr>
                        <a:t>2.</a:t>
                      </a:r>
                      <a:endParaRPr lang="cs-CZ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79" marR="61279" marT="0" marB="0" anchor="ctr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kern="100">
                          <a:effectLst/>
                        </a:rPr>
                        <a:t>Ostatní</a:t>
                      </a:r>
                      <a:endParaRPr lang="cs-CZ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79" marR="612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kern="100">
                          <a:effectLst/>
                        </a:rPr>
                        <a:t>35 %</a:t>
                      </a:r>
                      <a:endParaRPr lang="cs-CZ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79" marR="61279" marT="0" marB="0" anchor="ctr"/>
                </a:tc>
                <a:extLst>
                  <a:ext uri="{0D108BD9-81ED-4DB2-BD59-A6C34878D82A}">
                    <a16:rowId xmlns:a16="http://schemas.microsoft.com/office/drawing/2014/main" val="2400871683"/>
                  </a:ext>
                </a:extLst>
              </a:tr>
              <a:tr h="1531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kern="100" dirty="0">
                          <a:effectLst/>
                        </a:rPr>
                        <a:t>3.</a:t>
                      </a:r>
                      <a:endParaRPr lang="cs-CZ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79" marR="61279" marT="0" marB="0" anchor="ctr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kern="100">
                          <a:effectLst/>
                        </a:rPr>
                        <a:t>Rychlé loterie</a:t>
                      </a:r>
                      <a:endParaRPr lang="cs-CZ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79" marR="612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kern="100">
                          <a:effectLst/>
                        </a:rPr>
                        <a:t>Internetové</a:t>
                      </a:r>
                      <a:endParaRPr lang="cs-CZ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79" marR="612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kern="100">
                          <a:effectLst/>
                        </a:rPr>
                        <a:t>35 %</a:t>
                      </a:r>
                      <a:endParaRPr lang="cs-CZ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79" marR="61279" marT="0" marB="0" anchor="ctr"/>
                </a:tc>
                <a:extLst>
                  <a:ext uri="{0D108BD9-81ED-4DB2-BD59-A6C34878D82A}">
                    <a16:rowId xmlns:a16="http://schemas.microsoft.com/office/drawing/2014/main" val="3217393724"/>
                  </a:ext>
                </a:extLst>
              </a:tr>
              <a:tr h="1531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kern="100" dirty="0">
                          <a:effectLst/>
                        </a:rPr>
                        <a:t>4.</a:t>
                      </a:r>
                      <a:endParaRPr lang="cs-CZ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79" marR="61279" marT="0" marB="0" anchor="ctr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kern="100">
                          <a:effectLst/>
                        </a:rPr>
                        <a:t>Ostatní</a:t>
                      </a:r>
                      <a:endParaRPr lang="cs-CZ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79" marR="612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kern="100">
                          <a:effectLst/>
                        </a:rPr>
                        <a:t>35 %</a:t>
                      </a:r>
                      <a:endParaRPr lang="cs-CZ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79" marR="61279" marT="0" marB="0" anchor="ctr"/>
                </a:tc>
                <a:extLst>
                  <a:ext uri="{0D108BD9-81ED-4DB2-BD59-A6C34878D82A}">
                    <a16:rowId xmlns:a16="http://schemas.microsoft.com/office/drawing/2014/main" val="1585804726"/>
                  </a:ext>
                </a:extLst>
              </a:tr>
              <a:tr h="1531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kern="100">
                          <a:effectLst/>
                        </a:rPr>
                        <a:t>5.</a:t>
                      </a:r>
                      <a:endParaRPr lang="cs-CZ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79" marR="61279" marT="0" marB="0" anchor="ctr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kern="100">
                          <a:effectLst/>
                        </a:rPr>
                        <a:t>Běžné loterie</a:t>
                      </a:r>
                      <a:endParaRPr lang="cs-CZ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79" marR="612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kern="100">
                          <a:effectLst/>
                        </a:rPr>
                        <a:t>Internetové</a:t>
                      </a:r>
                      <a:endParaRPr lang="cs-CZ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79" marR="612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kern="100">
                          <a:effectLst/>
                        </a:rPr>
                        <a:t>35 %</a:t>
                      </a:r>
                      <a:endParaRPr lang="cs-CZ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79" marR="61279" marT="0" marB="0" anchor="ctr"/>
                </a:tc>
                <a:extLst>
                  <a:ext uri="{0D108BD9-81ED-4DB2-BD59-A6C34878D82A}">
                    <a16:rowId xmlns:a16="http://schemas.microsoft.com/office/drawing/2014/main" val="2058754437"/>
                  </a:ext>
                </a:extLst>
              </a:tr>
              <a:tr h="1531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kern="100" dirty="0">
                          <a:effectLst/>
                        </a:rPr>
                        <a:t>6.</a:t>
                      </a:r>
                      <a:endParaRPr lang="cs-CZ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79" marR="61279" marT="0" marB="0" anchor="ctr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kern="100">
                          <a:effectLst/>
                        </a:rPr>
                        <a:t>Ostatní</a:t>
                      </a:r>
                      <a:endParaRPr lang="cs-CZ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79" marR="612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kern="100">
                          <a:effectLst/>
                        </a:rPr>
                        <a:t>35 %</a:t>
                      </a:r>
                      <a:endParaRPr lang="cs-CZ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79" marR="61279" marT="0" marB="0" anchor="ctr"/>
                </a:tc>
                <a:extLst>
                  <a:ext uri="{0D108BD9-81ED-4DB2-BD59-A6C34878D82A}">
                    <a16:rowId xmlns:a16="http://schemas.microsoft.com/office/drawing/2014/main" val="281137163"/>
                  </a:ext>
                </a:extLst>
              </a:tr>
              <a:tr h="1531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kern="100">
                          <a:effectLst/>
                        </a:rPr>
                        <a:t>7.</a:t>
                      </a:r>
                      <a:endParaRPr lang="cs-CZ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79" marR="61279" marT="0" marB="0" anchor="ctr"/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kern="100">
                          <a:effectLst/>
                        </a:rPr>
                        <a:t>Kursové sázky</a:t>
                      </a:r>
                      <a:endParaRPr lang="cs-CZ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79" marR="61279" marT="0" marB="0" anchor="ctr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kern="100" dirty="0">
                          <a:effectLst/>
                        </a:rPr>
                        <a:t>Běžné kursové sázky</a:t>
                      </a:r>
                      <a:endParaRPr lang="cs-CZ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79" marR="612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kern="100">
                          <a:effectLst/>
                        </a:rPr>
                        <a:t>Internetové</a:t>
                      </a:r>
                      <a:endParaRPr lang="cs-CZ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79" marR="612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kern="100">
                          <a:effectLst/>
                        </a:rPr>
                        <a:t>30 %</a:t>
                      </a:r>
                      <a:endParaRPr lang="cs-CZ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79" marR="61279" marT="0" marB="0" anchor="ctr"/>
                </a:tc>
                <a:extLst>
                  <a:ext uri="{0D108BD9-81ED-4DB2-BD59-A6C34878D82A}">
                    <a16:rowId xmlns:a16="http://schemas.microsoft.com/office/drawing/2014/main" val="479627412"/>
                  </a:ext>
                </a:extLst>
              </a:tr>
              <a:tr h="1531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kern="100">
                          <a:effectLst/>
                        </a:rPr>
                        <a:t>8.</a:t>
                      </a:r>
                      <a:endParaRPr lang="cs-CZ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79" marR="61279" marT="0" marB="0" anchor="ctr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kern="100">
                          <a:effectLst/>
                        </a:rPr>
                        <a:t>Ostatní</a:t>
                      </a:r>
                      <a:endParaRPr lang="cs-CZ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79" marR="612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kern="100">
                          <a:effectLst/>
                        </a:rPr>
                        <a:t>30 %</a:t>
                      </a:r>
                      <a:endParaRPr lang="cs-CZ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79" marR="61279" marT="0" marB="0" anchor="ctr"/>
                </a:tc>
                <a:extLst>
                  <a:ext uri="{0D108BD9-81ED-4DB2-BD59-A6C34878D82A}">
                    <a16:rowId xmlns:a16="http://schemas.microsoft.com/office/drawing/2014/main" val="2606659692"/>
                  </a:ext>
                </a:extLst>
              </a:tr>
              <a:tr h="1531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kern="100">
                          <a:effectLst/>
                        </a:rPr>
                        <a:t>9.</a:t>
                      </a:r>
                      <a:endParaRPr lang="cs-CZ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79" marR="61279" marT="0" marB="0" anchor="ctr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kern="100" dirty="0">
                          <a:effectLst/>
                        </a:rPr>
                        <a:t>Živé kursové sázky</a:t>
                      </a:r>
                      <a:endParaRPr lang="cs-CZ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79" marR="612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kern="100">
                          <a:effectLst/>
                        </a:rPr>
                        <a:t>Internetové</a:t>
                      </a:r>
                      <a:endParaRPr lang="cs-CZ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79" marR="612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kern="100">
                          <a:effectLst/>
                        </a:rPr>
                        <a:t>30 %</a:t>
                      </a:r>
                      <a:endParaRPr lang="cs-CZ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79" marR="61279" marT="0" marB="0" anchor="ctr"/>
                </a:tc>
                <a:extLst>
                  <a:ext uri="{0D108BD9-81ED-4DB2-BD59-A6C34878D82A}">
                    <a16:rowId xmlns:a16="http://schemas.microsoft.com/office/drawing/2014/main" val="982602457"/>
                  </a:ext>
                </a:extLst>
              </a:tr>
              <a:tr h="1531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kern="100">
                          <a:effectLst/>
                        </a:rPr>
                        <a:t>10.</a:t>
                      </a:r>
                      <a:endParaRPr lang="cs-CZ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79" marR="61279" marT="0" marB="0" anchor="ctr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kern="100" dirty="0">
                          <a:effectLst/>
                        </a:rPr>
                        <a:t>Ostatní</a:t>
                      </a:r>
                      <a:endParaRPr lang="cs-CZ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79" marR="612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kern="100">
                          <a:effectLst/>
                        </a:rPr>
                        <a:t>30 %</a:t>
                      </a:r>
                      <a:endParaRPr lang="cs-CZ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79" marR="61279" marT="0" marB="0" anchor="ctr"/>
                </a:tc>
                <a:extLst>
                  <a:ext uri="{0D108BD9-81ED-4DB2-BD59-A6C34878D82A}">
                    <a16:rowId xmlns:a16="http://schemas.microsoft.com/office/drawing/2014/main" val="1602586123"/>
                  </a:ext>
                </a:extLst>
              </a:tr>
              <a:tr h="1531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kern="100">
                          <a:effectLst/>
                        </a:rPr>
                        <a:t>11.</a:t>
                      </a:r>
                      <a:endParaRPr lang="cs-CZ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79" marR="61279" marT="0" marB="0" anchor="ctr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kern="100">
                          <a:effectLst/>
                        </a:rPr>
                        <a:t>Totalizátorové hry</a:t>
                      </a:r>
                      <a:endParaRPr lang="cs-CZ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79" marR="61279" marT="0" marB="0" anchor="ctr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kern="100">
                          <a:effectLst/>
                        </a:rPr>
                        <a:t> </a:t>
                      </a:r>
                      <a:endParaRPr lang="cs-CZ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79" marR="612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kern="100" dirty="0">
                          <a:effectLst/>
                        </a:rPr>
                        <a:t>Internetové</a:t>
                      </a:r>
                      <a:endParaRPr lang="cs-CZ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79" marR="612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kern="100">
                          <a:effectLst/>
                        </a:rPr>
                        <a:t>30 %</a:t>
                      </a:r>
                      <a:endParaRPr lang="cs-CZ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79" marR="61279" marT="0" marB="0" anchor="ctr"/>
                </a:tc>
                <a:extLst>
                  <a:ext uri="{0D108BD9-81ED-4DB2-BD59-A6C34878D82A}">
                    <a16:rowId xmlns:a16="http://schemas.microsoft.com/office/drawing/2014/main" val="2010004688"/>
                  </a:ext>
                </a:extLst>
              </a:tr>
              <a:tr h="1531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kern="100">
                          <a:effectLst/>
                        </a:rPr>
                        <a:t>12.</a:t>
                      </a:r>
                      <a:endParaRPr lang="cs-CZ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79" marR="61279" marT="0" marB="0" anchor="ctr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kern="100" dirty="0">
                          <a:effectLst/>
                        </a:rPr>
                        <a:t>Ostatní</a:t>
                      </a:r>
                      <a:endParaRPr lang="cs-CZ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79" marR="612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kern="100">
                          <a:effectLst/>
                        </a:rPr>
                        <a:t>30 %</a:t>
                      </a:r>
                      <a:endParaRPr lang="cs-CZ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79" marR="61279" marT="0" marB="0" anchor="ctr"/>
                </a:tc>
                <a:extLst>
                  <a:ext uri="{0D108BD9-81ED-4DB2-BD59-A6C34878D82A}">
                    <a16:rowId xmlns:a16="http://schemas.microsoft.com/office/drawing/2014/main" val="2274762139"/>
                  </a:ext>
                </a:extLst>
              </a:tr>
              <a:tr h="1531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kern="100">
                          <a:effectLst/>
                        </a:rPr>
                        <a:t>13.</a:t>
                      </a:r>
                      <a:endParaRPr lang="cs-CZ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79" marR="61279" marT="0" marB="0" anchor="ctr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kern="100">
                          <a:effectLst/>
                        </a:rPr>
                        <a:t>Binga</a:t>
                      </a:r>
                      <a:endParaRPr lang="cs-CZ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79" marR="61279" marT="0" marB="0" anchor="ctr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kern="100">
                          <a:effectLst/>
                        </a:rPr>
                        <a:t> </a:t>
                      </a:r>
                      <a:endParaRPr lang="cs-CZ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79" marR="612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kern="100">
                          <a:effectLst/>
                        </a:rPr>
                        <a:t>Internetové</a:t>
                      </a:r>
                      <a:endParaRPr lang="cs-CZ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79" marR="612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kern="100">
                          <a:effectLst/>
                        </a:rPr>
                        <a:t>30 %</a:t>
                      </a:r>
                      <a:endParaRPr lang="cs-CZ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79" marR="61279" marT="0" marB="0" anchor="ctr"/>
                </a:tc>
                <a:extLst>
                  <a:ext uri="{0D108BD9-81ED-4DB2-BD59-A6C34878D82A}">
                    <a16:rowId xmlns:a16="http://schemas.microsoft.com/office/drawing/2014/main" val="480396920"/>
                  </a:ext>
                </a:extLst>
              </a:tr>
              <a:tr h="1531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kern="100">
                          <a:effectLst/>
                        </a:rPr>
                        <a:t>14.</a:t>
                      </a:r>
                      <a:endParaRPr lang="cs-CZ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79" marR="61279" marT="0" marB="0" anchor="ctr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kern="100" dirty="0">
                          <a:effectLst/>
                        </a:rPr>
                        <a:t>Ostatní</a:t>
                      </a:r>
                      <a:endParaRPr lang="cs-CZ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79" marR="612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kern="100">
                          <a:effectLst/>
                        </a:rPr>
                        <a:t>30 %</a:t>
                      </a:r>
                      <a:endParaRPr lang="cs-CZ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79" marR="61279" marT="0" marB="0" anchor="ctr"/>
                </a:tc>
                <a:extLst>
                  <a:ext uri="{0D108BD9-81ED-4DB2-BD59-A6C34878D82A}">
                    <a16:rowId xmlns:a16="http://schemas.microsoft.com/office/drawing/2014/main" val="1460368813"/>
                  </a:ext>
                </a:extLst>
              </a:tr>
              <a:tr h="1531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kern="100">
                          <a:effectLst/>
                        </a:rPr>
                        <a:t>15.</a:t>
                      </a:r>
                      <a:endParaRPr lang="cs-CZ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79" marR="61279" marT="0" marB="0" anchor="ctr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kern="100">
                          <a:effectLst/>
                        </a:rPr>
                        <a:t>Technické hry</a:t>
                      </a:r>
                      <a:endParaRPr lang="cs-CZ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79" marR="61279" marT="0" marB="0" anchor="ctr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kern="100">
                          <a:effectLst/>
                        </a:rPr>
                        <a:t> </a:t>
                      </a:r>
                      <a:endParaRPr lang="cs-CZ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79" marR="612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kern="100">
                          <a:effectLst/>
                        </a:rPr>
                        <a:t>Internetové</a:t>
                      </a:r>
                      <a:endParaRPr lang="cs-CZ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79" marR="612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kern="100">
                          <a:effectLst/>
                        </a:rPr>
                        <a:t>35 %</a:t>
                      </a:r>
                      <a:endParaRPr lang="cs-CZ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79" marR="61279" marT="0" marB="0" anchor="ctr"/>
                </a:tc>
                <a:extLst>
                  <a:ext uri="{0D108BD9-81ED-4DB2-BD59-A6C34878D82A}">
                    <a16:rowId xmlns:a16="http://schemas.microsoft.com/office/drawing/2014/main" val="1636314876"/>
                  </a:ext>
                </a:extLst>
              </a:tr>
              <a:tr h="1531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kern="100">
                          <a:effectLst/>
                        </a:rPr>
                        <a:t>16.</a:t>
                      </a:r>
                      <a:endParaRPr lang="cs-CZ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79" marR="61279" marT="0" marB="0" anchor="ctr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kern="100" dirty="0">
                          <a:effectLst/>
                        </a:rPr>
                        <a:t>Ostatní</a:t>
                      </a:r>
                      <a:endParaRPr lang="cs-CZ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79" marR="612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kern="100">
                          <a:effectLst/>
                        </a:rPr>
                        <a:t>35 %</a:t>
                      </a:r>
                      <a:endParaRPr lang="cs-CZ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79" marR="61279" marT="0" marB="0" anchor="ctr"/>
                </a:tc>
                <a:extLst>
                  <a:ext uri="{0D108BD9-81ED-4DB2-BD59-A6C34878D82A}">
                    <a16:rowId xmlns:a16="http://schemas.microsoft.com/office/drawing/2014/main" val="2760556940"/>
                  </a:ext>
                </a:extLst>
              </a:tr>
              <a:tr h="1531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kern="100">
                          <a:effectLst/>
                        </a:rPr>
                        <a:t>17.</a:t>
                      </a:r>
                      <a:endParaRPr lang="cs-CZ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79" marR="61279" marT="0" marB="0" anchor="ctr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kern="100">
                          <a:effectLst/>
                        </a:rPr>
                        <a:t>Živé hry</a:t>
                      </a:r>
                      <a:endParaRPr lang="cs-CZ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79" marR="61279" marT="0" marB="0" anchor="ctr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kern="100">
                          <a:effectLst/>
                        </a:rPr>
                        <a:t> </a:t>
                      </a:r>
                      <a:endParaRPr lang="cs-CZ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79" marR="612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kern="100">
                          <a:effectLst/>
                        </a:rPr>
                        <a:t>Internetové</a:t>
                      </a:r>
                      <a:endParaRPr lang="cs-CZ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79" marR="612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kern="100">
                          <a:effectLst/>
                        </a:rPr>
                        <a:t>30 %</a:t>
                      </a:r>
                      <a:endParaRPr lang="cs-CZ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79" marR="61279" marT="0" marB="0" anchor="ctr"/>
                </a:tc>
                <a:extLst>
                  <a:ext uri="{0D108BD9-81ED-4DB2-BD59-A6C34878D82A}">
                    <a16:rowId xmlns:a16="http://schemas.microsoft.com/office/drawing/2014/main" val="3915831680"/>
                  </a:ext>
                </a:extLst>
              </a:tr>
              <a:tr h="1531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kern="100">
                          <a:effectLst/>
                        </a:rPr>
                        <a:t>18.</a:t>
                      </a:r>
                      <a:endParaRPr lang="cs-CZ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79" marR="61279" marT="0" marB="0" anchor="ctr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kern="100" dirty="0">
                          <a:effectLst/>
                        </a:rPr>
                        <a:t>Ostatní</a:t>
                      </a:r>
                      <a:endParaRPr lang="cs-CZ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79" marR="612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kern="100">
                          <a:effectLst/>
                        </a:rPr>
                        <a:t>30 %</a:t>
                      </a:r>
                      <a:endParaRPr lang="cs-CZ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79" marR="61279" marT="0" marB="0" anchor="ctr"/>
                </a:tc>
                <a:extLst>
                  <a:ext uri="{0D108BD9-81ED-4DB2-BD59-A6C34878D82A}">
                    <a16:rowId xmlns:a16="http://schemas.microsoft.com/office/drawing/2014/main" val="3271865265"/>
                  </a:ext>
                </a:extLst>
              </a:tr>
              <a:tr h="1531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kern="100">
                          <a:effectLst/>
                        </a:rPr>
                        <a:t>19.</a:t>
                      </a:r>
                      <a:endParaRPr lang="cs-CZ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79" marR="612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kern="100">
                          <a:effectLst/>
                        </a:rPr>
                        <a:t>Tomboly</a:t>
                      </a:r>
                      <a:endParaRPr lang="cs-CZ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79" marR="612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kern="100">
                          <a:effectLst/>
                        </a:rPr>
                        <a:t> </a:t>
                      </a:r>
                      <a:endParaRPr lang="cs-CZ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79" marR="612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kern="100" dirty="0">
                          <a:effectLst/>
                        </a:rPr>
                        <a:t> </a:t>
                      </a:r>
                      <a:endParaRPr lang="cs-CZ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79" marR="612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kern="100">
                          <a:effectLst/>
                        </a:rPr>
                        <a:t>30 %</a:t>
                      </a:r>
                      <a:endParaRPr lang="cs-CZ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79" marR="61279" marT="0" marB="0" anchor="ctr"/>
                </a:tc>
                <a:extLst>
                  <a:ext uri="{0D108BD9-81ED-4DB2-BD59-A6C34878D82A}">
                    <a16:rowId xmlns:a16="http://schemas.microsoft.com/office/drawing/2014/main" val="4234983018"/>
                  </a:ext>
                </a:extLst>
              </a:tr>
              <a:tr h="1531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kern="100">
                          <a:effectLst/>
                        </a:rPr>
                        <a:t>20.</a:t>
                      </a:r>
                      <a:endParaRPr lang="cs-CZ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79" marR="612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kern="100" dirty="0">
                          <a:effectLst/>
                        </a:rPr>
                        <a:t>Turnaje malého rozsahu</a:t>
                      </a:r>
                      <a:endParaRPr lang="cs-CZ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79" marR="612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kern="100">
                          <a:effectLst/>
                        </a:rPr>
                        <a:t> </a:t>
                      </a:r>
                      <a:endParaRPr lang="cs-CZ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79" marR="612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kern="100">
                          <a:effectLst/>
                        </a:rPr>
                        <a:t> </a:t>
                      </a:r>
                      <a:endParaRPr lang="cs-CZ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79" marR="612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kern="100" dirty="0">
                          <a:effectLst/>
                        </a:rPr>
                        <a:t>30 %</a:t>
                      </a:r>
                      <a:endParaRPr lang="cs-CZ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79" marR="61279" marT="0" marB="0" anchor="ctr"/>
                </a:tc>
                <a:extLst>
                  <a:ext uri="{0D108BD9-81ED-4DB2-BD59-A6C34878D82A}">
                    <a16:rowId xmlns:a16="http://schemas.microsoft.com/office/drawing/2014/main" val="599915551"/>
                  </a:ext>
                </a:extLst>
              </a:tr>
              <a:tr h="4737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kern="100">
                          <a:effectLst/>
                        </a:rPr>
                        <a:t>21.</a:t>
                      </a:r>
                      <a:endParaRPr lang="cs-CZ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79" marR="612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kern="100" dirty="0">
                          <a:effectLst/>
                        </a:rPr>
                        <a:t>Nelegální hazardní hry</a:t>
                      </a:r>
                      <a:endParaRPr lang="cs-CZ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79" marR="612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kern="100">
                          <a:effectLst/>
                        </a:rPr>
                        <a:t> </a:t>
                      </a:r>
                      <a:endParaRPr lang="cs-CZ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79" marR="612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kern="100">
                          <a:effectLst/>
                        </a:rPr>
                        <a:t> </a:t>
                      </a:r>
                      <a:endParaRPr lang="cs-CZ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79" marR="612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kern="100" dirty="0">
                          <a:effectLst/>
                        </a:rPr>
                        <a:t>35 %</a:t>
                      </a:r>
                      <a:endParaRPr lang="cs-CZ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79" marR="61279" marT="0" marB="0" anchor="ctr"/>
                </a:tc>
                <a:extLst>
                  <a:ext uri="{0D108BD9-81ED-4DB2-BD59-A6C34878D82A}">
                    <a16:rowId xmlns:a16="http://schemas.microsoft.com/office/drawing/2014/main" val="779746458"/>
                  </a:ext>
                </a:extLst>
              </a:tr>
            </a:tbl>
          </a:graphicData>
        </a:graphic>
      </p:graphicFrame>
      <p:sp>
        <p:nvSpPr>
          <p:cNvPr id="7" name="Zástupný obsah 2">
            <a:extLst>
              <a:ext uri="{FF2B5EF4-FFF2-40B4-BE49-F238E27FC236}">
                <a16:creationId xmlns:a16="http://schemas.microsoft.com/office/drawing/2014/main" id="{FD5E09F2-1F7F-46A8-2E80-6017614484C2}"/>
              </a:ext>
            </a:extLst>
          </p:cNvPr>
          <p:cNvSpPr txBox="1">
            <a:spLocks/>
          </p:cNvSpPr>
          <p:nvPr/>
        </p:nvSpPr>
        <p:spPr>
          <a:xfrm>
            <a:off x="5755107" y="206734"/>
            <a:ext cx="4082716" cy="10047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solidFill>
                  <a:schemeClr val="accent1"/>
                </a:solidFill>
              </a:rPr>
              <a:t>2024 = příloha: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67737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E. Výpočet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 lnSpcReduction="10000"/>
          </a:bodyPr>
          <a:lstStyle/>
          <a:p>
            <a:r>
              <a:rPr lang="cs-CZ" dirty="0"/>
              <a:t>§ 5 </a:t>
            </a:r>
            <a:r>
              <a:rPr lang="cs-CZ" dirty="0" err="1"/>
              <a:t>ZDHH</a:t>
            </a:r>
            <a:endParaRPr lang="cs-CZ" dirty="0"/>
          </a:p>
          <a:p>
            <a:r>
              <a:rPr lang="cs-CZ" dirty="0"/>
              <a:t>daň = součet dílčích daní</a:t>
            </a:r>
          </a:p>
          <a:p>
            <a:r>
              <a:rPr lang="cs-CZ" dirty="0"/>
              <a:t>dílčí daň z technických her</a:t>
            </a:r>
          </a:p>
          <a:p>
            <a:pPr lvl="1"/>
            <a:r>
              <a:rPr lang="cs-CZ" dirty="0"/>
              <a:t>(</a:t>
            </a:r>
            <a:r>
              <a:rPr lang="cs-CZ" b="1" dirty="0"/>
              <a:t>zaokrouhlený dílčí základ daně x příslušná sazba daně</a:t>
            </a:r>
            <a:r>
              <a:rPr lang="cs-CZ" dirty="0"/>
              <a:t>) ≥ minimální dílčí daň nebo </a:t>
            </a:r>
          </a:p>
          <a:p>
            <a:pPr lvl="1"/>
            <a:r>
              <a:rPr lang="cs-CZ" b="1" dirty="0"/>
              <a:t>minimální dílčí daň </a:t>
            </a:r>
            <a:r>
              <a:rPr lang="cs-CZ" dirty="0"/>
              <a:t>&gt; (zaokrouhlený dílčí základ daně x příslušná sazba daně)</a:t>
            </a:r>
          </a:p>
          <a:p>
            <a:pPr lvl="1" fontAlgn="t"/>
            <a:r>
              <a:rPr lang="cs-CZ" dirty="0"/>
              <a:t>minimální dílčí daň 9 200 Kč </a:t>
            </a:r>
            <a:r>
              <a:rPr lang="cs-CZ" dirty="0">
                <a:solidFill>
                  <a:srgbClr val="FF0000"/>
                </a:solidFill>
              </a:rPr>
              <a:t>(2024: 13 400 Kč)</a:t>
            </a:r>
            <a:r>
              <a:rPr lang="cs-CZ" dirty="0"/>
              <a:t>/čtvrtletí/herní pozice</a:t>
            </a:r>
          </a:p>
          <a:p>
            <a:r>
              <a:rPr lang="cs-CZ" dirty="0"/>
              <a:t>ostatní dílčí daně</a:t>
            </a:r>
          </a:p>
          <a:p>
            <a:pPr lvl="1"/>
            <a:r>
              <a:rPr lang="cs-CZ" dirty="0"/>
              <a:t>zaokrouhlený dílčí základ daně x příslušná sazba daně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67737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F. Období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/>
              <a:t>§ 6 ZDHH</a:t>
            </a:r>
          </a:p>
          <a:p>
            <a:r>
              <a:rPr lang="cs-CZ"/>
              <a:t>kalendářní čtvrtletí</a:t>
            </a:r>
          </a:p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67737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G. Rozpočtové určení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4383505" cy="4175117"/>
          </a:xfrm>
        </p:spPr>
        <p:txBody>
          <a:bodyPr>
            <a:normAutofit/>
          </a:bodyPr>
          <a:lstStyle/>
          <a:p>
            <a:r>
              <a:rPr lang="cs-CZ" dirty="0"/>
              <a:t>§ 7 </a:t>
            </a:r>
            <a:r>
              <a:rPr lang="cs-CZ" dirty="0" err="1"/>
              <a:t>ZDHH</a:t>
            </a:r>
            <a:endParaRPr lang="cs-CZ" dirty="0"/>
          </a:p>
          <a:p>
            <a:r>
              <a:rPr lang="cs-CZ" dirty="0"/>
              <a:t>sdílená daň</a:t>
            </a:r>
          </a:p>
          <a:p>
            <a:pPr lvl="1"/>
            <a:r>
              <a:rPr lang="cs-CZ" dirty="0"/>
              <a:t>státní rozpočet</a:t>
            </a:r>
          </a:p>
          <a:p>
            <a:pPr lvl="1"/>
            <a:r>
              <a:rPr lang="cs-CZ" dirty="0"/>
              <a:t>rozpočty obcí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18</a:t>
            </a:fld>
            <a:endParaRPr lang="cs-CZ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09411534"/>
              </p:ext>
            </p:extLst>
          </p:nvPr>
        </p:nvGraphicFramePr>
        <p:xfrm>
          <a:off x="1082930" y="3229505"/>
          <a:ext cx="3629439" cy="2077866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9568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471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Gill Sans MT" panose="020B0502020104020203" pitchFamily="34" charset="-18"/>
                        </a:rPr>
                        <a:t> Druh hazardní hry</a:t>
                      </a:r>
                      <a:endParaRPr lang="cs-CZ" sz="1800" dirty="0">
                        <a:effectLst/>
                        <a:latin typeface="Gill Sans MT" panose="020B0502020104020203" pitchFamily="34" charset="-18"/>
                        <a:ea typeface="Calibri"/>
                        <a:cs typeface="Times New Roman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Gill Sans MT" panose="020B0502020104020203" pitchFamily="34" charset="-18"/>
                        </a:rPr>
                        <a:t>Procenta (stát : obce)</a:t>
                      </a: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414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Gill Sans MT" panose="020B0502020104020203" pitchFamily="34" charset="-18"/>
                        </a:rPr>
                        <a:t>Technické hry</a:t>
                      </a:r>
                      <a:endParaRPr lang="cs-CZ" sz="1800">
                        <a:effectLst/>
                        <a:latin typeface="Gill Sans MT" panose="020B0502020104020203" pitchFamily="34" charset="-18"/>
                        <a:ea typeface="Calibri"/>
                        <a:cs typeface="Times New Roman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Gill Sans MT" panose="020B0502020104020203" pitchFamily="34" charset="-18"/>
                        </a:rPr>
                        <a:t>35:65</a:t>
                      </a:r>
                      <a:endParaRPr lang="cs-CZ" sz="1800">
                        <a:effectLst/>
                        <a:latin typeface="Gill Sans MT" panose="020B0502020104020203" pitchFamily="34" charset="-18"/>
                        <a:ea typeface="Calibri"/>
                        <a:cs typeface="Times New Roman"/>
                      </a:endParaRP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296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Gill Sans MT" panose="020B0502020104020203" pitchFamily="34" charset="-18"/>
                        </a:rPr>
                        <a:t>Ostatní hazardní hry</a:t>
                      </a:r>
                      <a:endParaRPr lang="cs-CZ" sz="1800">
                        <a:effectLst/>
                        <a:latin typeface="Gill Sans MT" panose="020B0502020104020203" pitchFamily="34" charset="-18"/>
                        <a:ea typeface="Calibri"/>
                        <a:cs typeface="Times New Roman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Gill Sans MT" panose="020B0502020104020203" pitchFamily="34" charset="-18"/>
                        </a:rPr>
                        <a:t>70:30</a:t>
                      </a:r>
                      <a:endParaRPr lang="cs-CZ" sz="1800" dirty="0">
                        <a:effectLst/>
                        <a:latin typeface="Gill Sans MT" panose="020B0502020104020203" pitchFamily="34" charset="-18"/>
                        <a:ea typeface="Calibri"/>
                        <a:cs typeface="Times New Roman"/>
                      </a:endParaRP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Zástupný obsah 2">
            <a:extLst>
              <a:ext uri="{FF2B5EF4-FFF2-40B4-BE49-F238E27FC236}">
                <a16:creationId xmlns:a16="http://schemas.microsoft.com/office/drawing/2014/main" id="{23E42705-51AF-72C3-FF53-4CAB27D3C026}"/>
              </a:ext>
            </a:extLst>
          </p:cNvPr>
          <p:cNvSpPr txBox="1">
            <a:spLocks/>
          </p:cNvSpPr>
          <p:nvPr/>
        </p:nvSpPr>
        <p:spPr>
          <a:xfrm>
            <a:off x="5634789" y="1341441"/>
            <a:ext cx="4383505" cy="41751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solidFill>
                  <a:schemeClr val="accent1"/>
                </a:solidFill>
              </a:rPr>
              <a:t>od 2024:</a:t>
            </a:r>
          </a:p>
        </p:txBody>
      </p:sp>
      <p:graphicFrame>
        <p:nvGraphicFramePr>
          <p:cNvPr id="7" name="Content Placeholder 4">
            <a:extLst>
              <a:ext uri="{FF2B5EF4-FFF2-40B4-BE49-F238E27FC236}">
                <a16:creationId xmlns:a16="http://schemas.microsoft.com/office/drawing/2014/main" id="{2A4E6744-7A34-A282-528E-2216F0F1F66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727548"/>
              </p:ext>
            </p:extLst>
          </p:nvPr>
        </p:nvGraphicFramePr>
        <p:xfrm>
          <a:off x="5879519" y="1864895"/>
          <a:ext cx="6109281" cy="3056021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32938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154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123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Gill Sans MT" panose="020B0502020104020203" pitchFamily="34" charset="-18"/>
                        </a:rPr>
                        <a:t> Druh hazardní hry</a:t>
                      </a:r>
                      <a:endParaRPr lang="cs-CZ" sz="1800" dirty="0">
                        <a:effectLst/>
                        <a:latin typeface="Gill Sans MT" panose="020B0502020104020203" pitchFamily="34" charset="-18"/>
                        <a:ea typeface="Calibri"/>
                        <a:cs typeface="Times New Roman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Gill Sans MT" panose="020B0502020104020203" pitchFamily="34" charset="-18"/>
                        </a:rPr>
                        <a:t>Procenta (stát : obce)</a:t>
                      </a: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56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Gill Sans MT" panose="020B0502020104020203" pitchFamily="34" charset="-18"/>
                          <a:ea typeface="Calibri"/>
                          <a:cs typeface="Times New Roman"/>
                        </a:rPr>
                        <a:t>Internetové technické hry a </a:t>
                      </a:r>
                      <a:r>
                        <a:rPr lang="cs-CZ" sz="1800">
                          <a:effectLst/>
                          <a:latin typeface="Gill Sans MT" panose="020B0502020104020203" pitchFamily="34" charset="-18"/>
                          <a:ea typeface="Calibri"/>
                          <a:cs typeface="Times New Roman"/>
                        </a:rPr>
                        <a:t>nelegální hazardní hry</a:t>
                      </a:r>
                      <a:endParaRPr lang="cs-CZ" sz="1800" dirty="0">
                        <a:effectLst/>
                        <a:latin typeface="Gill Sans MT" panose="020B0502020104020203" pitchFamily="34" charset="-18"/>
                        <a:ea typeface="Calibri"/>
                        <a:cs typeface="Times New Roman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Gill Sans MT" panose="020B0502020104020203" pitchFamily="34" charset="-18"/>
                          <a:ea typeface="Calibri"/>
                          <a:cs typeface="Times New Roman"/>
                        </a:rPr>
                        <a:t>100:0</a:t>
                      </a: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2049835277"/>
                  </a:ext>
                </a:extLst>
              </a:tr>
              <a:tr h="6156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Gill Sans MT" panose="020B0502020104020203" pitchFamily="34" charset="-18"/>
                        </a:rPr>
                        <a:t>Ostatní technické hry</a:t>
                      </a:r>
                      <a:endParaRPr lang="cs-CZ" sz="1800" dirty="0">
                        <a:effectLst/>
                        <a:latin typeface="Gill Sans MT" panose="020B0502020104020203" pitchFamily="34" charset="-18"/>
                        <a:ea typeface="Calibri"/>
                        <a:cs typeface="Times New Roman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Gill Sans MT" panose="020B0502020104020203" pitchFamily="34" charset="-18"/>
                        </a:rPr>
                        <a:t>55:45</a:t>
                      </a:r>
                      <a:endParaRPr lang="cs-CZ" sz="1800" dirty="0">
                        <a:effectLst/>
                        <a:latin typeface="Gill Sans MT" panose="020B0502020104020203" pitchFamily="34" charset="-18"/>
                        <a:ea typeface="Calibri"/>
                        <a:cs typeface="Times New Roman"/>
                      </a:endParaRP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246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Gill Sans MT" panose="020B0502020104020203" pitchFamily="34" charset="-18"/>
                        </a:rPr>
                        <a:t>Ostatní hazardní hry</a:t>
                      </a:r>
                      <a:endParaRPr lang="cs-CZ" sz="1800">
                        <a:effectLst/>
                        <a:latin typeface="Gill Sans MT" panose="020B0502020104020203" pitchFamily="34" charset="-18"/>
                        <a:ea typeface="Calibri"/>
                        <a:cs typeface="Times New Roman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Gill Sans MT" panose="020B0502020104020203" pitchFamily="34" charset="-18"/>
                        </a:rPr>
                        <a:t>35:65</a:t>
                      </a:r>
                      <a:endParaRPr lang="cs-CZ" sz="1800" dirty="0">
                        <a:effectLst/>
                        <a:latin typeface="Gill Sans MT" panose="020B0502020104020203" pitchFamily="34" charset="-18"/>
                        <a:ea typeface="Calibri"/>
                        <a:cs typeface="Times New Roman"/>
                      </a:endParaRP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67737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H. Správa daně z hazardních her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0900" y="1341442"/>
            <a:ext cx="10515600" cy="4175117"/>
          </a:xfrm>
        </p:spPr>
        <p:txBody>
          <a:bodyPr>
            <a:normAutofit lnSpcReduction="10000"/>
          </a:bodyPr>
          <a:lstStyle/>
          <a:p>
            <a:r>
              <a:rPr lang="cs-CZ" dirty="0"/>
              <a:t>§ 8 až 14 </a:t>
            </a:r>
            <a:r>
              <a:rPr lang="cs-CZ" dirty="0" err="1"/>
              <a:t>ZDHH</a:t>
            </a:r>
            <a:r>
              <a:rPr lang="cs-CZ" dirty="0"/>
              <a:t> + subsidiárně daňový řád</a:t>
            </a:r>
          </a:p>
          <a:p>
            <a:r>
              <a:rPr lang="cs-CZ" b="1" dirty="0"/>
              <a:t>správce daně</a:t>
            </a:r>
          </a:p>
          <a:p>
            <a:pPr lvl="1"/>
            <a:r>
              <a:rPr lang="cs-CZ" dirty="0"/>
              <a:t>orgány Finanční správy České republiky (§ 10 odst. 1 písm. a) </a:t>
            </a:r>
            <a:r>
              <a:rPr lang="cs-CZ" dirty="0" err="1"/>
              <a:t>ZFS</a:t>
            </a:r>
            <a:r>
              <a:rPr lang="cs-CZ" dirty="0"/>
              <a:t>)</a:t>
            </a:r>
          </a:p>
          <a:p>
            <a:r>
              <a:rPr lang="cs-CZ" b="1" dirty="0"/>
              <a:t>daňové přiznání</a:t>
            </a:r>
          </a:p>
          <a:p>
            <a:pPr lvl="1"/>
            <a:r>
              <a:rPr lang="cs-CZ" dirty="0"/>
              <a:t>do 25 dnů po uplynutí zdaňovací období (§ 136 </a:t>
            </a:r>
            <a:r>
              <a:rPr lang="cs-CZ" dirty="0" err="1"/>
              <a:t>DŘ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elektronicky</a:t>
            </a:r>
          </a:p>
          <a:p>
            <a:r>
              <a:rPr lang="cs-CZ" b="1" dirty="0"/>
              <a:t>stanovení daně</a:t>
            </a:r>
          </a:p>
          <a:p>
            <a:pPr lvl="1"/>
            <a:r>
              <a:rPr lang="cs-CZ" dirty="0"/>
              <a:t>režim samovyměření a </a:t>
            </a:r>
            <a:r>
              <a:rPr lang="cs-CZ" dirty="0" err="1"/>
              <a:t>samodoměření</a:t>
            </a:r>
            <a:r>
              <a:rPr lang="cs-CZ" dirty="0"/>
              <a:t> daně</a:t>
            </a:r>
          </a:p>
          <a:p>
            <a:r>
              <a:rPr lang="cs-CZ" b="1" dirty="0"/>
              <a:t>splatnost daně</a:t>
            </a:r>
          </a:p>
          <a:p>
            <a:pPr lvl="1"/>
            <a:r>
              <a:rPr lang="cs-CZ" dirty="0"/>
              <a:t>ve lhůtě pro podání daňového přiznání (§ 135 odst. 3 </a:t>
            </a:r>
            <a:r>
              <a:rPr lang="cs-CZ" dirty="0" err="1"/>
              <a:t>DŘ</a:t>
            </a:r>
            <a:r>
              <a:rPr lang="cs-CZ" dirty="0"/>
              <a:t>)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67737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C09696-EC90-49A6-B3F5-944317D2A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995"/>
            <a:ext cx="10515600" cy="1325563"/>
          </a:xfrm>
        </p:spPr>
        <p:txBody>
          <a:bodyPr/>
          <a:lstStyle/>
          <a:p>
            <a:r>
              <a:rPr lang="cs-CZ"/>
              <a:t>Osnova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B522AF-47DF-4E6D-A35F-27E042B628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559"/>
            <a:ext cx="10515600" cy="4175000"/>
          </a:xfrm>
        </p:spPr>
        <p:txBody>
          <a:bodyPr>
            <a:normAutofit/>
          </a:bodyPr>
          <a:lstStyle/>
          <a:p>
            <a:pPr marL="624078" indent="-514350">
              <a:buFont typeface="+mj-lt"/>
              <a:buAutoNum type="arabicPeriod"/>
              <a:defRPr/>
            </a:pPr>
            <a:r>
              <a:rPr lang="cs-CZ"/>
              <a:t>Daň silniční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cs-CZ"/>
              <a:t>Daň z hazardních her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CB91989-BF5E-4C1F-8BF5-5DA9A795E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81883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ECA362-4E15-4EF2-83A6-092EDD460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89519"/>
            <a:ext cx="10515600" cy="1325563"/>
          </a:xfrm>
        </p:spPr>
        <p:txBody>
          <a:bodyPr/>
          <a:lstStyle/>
          <a:p>
            <a:pPr algn="ctr"/>
            <a:r>
              <a:rPr lang="cs-CZ" sz="4800"/>
              <a:t>Platit daně je čest, ne trest!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4301BC-71E4-4A67-97E7-DA74E97561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43200"/>
            <a:ext cx="10515600" cy="2773358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/>
              <a:t>prof. JUDr. Radim Boháč, Ph.D.</a:t>
            </a:r>
          </a:p>
          <a:p>
            <a:pPr marL="0" indent="0" algn="ctr">
              <a:buNone/>
            </a:pPr>
            <a:r>
              <a:rPr lang="cs-CZ" dirty="0"/>
              <a:t>Katedra finančního práva a finanční vědy</a:t>
            </a:r>
          </a:p>
          <a:p>
            <a:pPr marL="0" indent="0" algn="ctr">
              <a:buNone/>
            </a:pPr>
            <a:r>
              <a:rPr lang="cs-CZ" dirty="0"/>
              <a:t>e-mail: bohac@prf.cuni.cz</a:t>
            </a:r>
          </a:p>
          <a:p>
            <a:pPr marL="0" indent="0" algn="ctr">
              <a:buNone/>
            </a:pPr>
            <a:r>
              <a:rPr lang="cs-CZ" dirty="0"/>
              <a:t>web: www.radimbohac.cz  </a:t>
            </a:r>
          </a:p>
          <a:p>
            <a:pPr marL="0" indent="0" algn="ctr">
              <a:buNone/>
            </a:pPr>
            <a:r>
              <a:rPr lang="cs-CZ" dirty="0"/>
              <a:t>tel.: +420 221 005 330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8687771-C9FA-4EA8-B1C9-95A0C3A21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3428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1. Daň silniční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dirty="0"/>
              <a:t>zákon č. 16/1993 Sb., o dani silniční, ve znění pozdějších předpisů</a:t>
            </a:r>
          </a:p>
          <a:p>
            <a:r>
              <a:rPr lang="cs-CZ" dirty="0"/>
              <a:t>základní konstrukční prvky</a:t>
            </a:r>
          </a:p>
          <a:p>
            <a:pPr marL="971550" lvl="1" indent="-514350">
              <a:buFont typeface="+mj-lt"/>
              <a:buAutoNum type="alphaUcPeriod"/>
            </a:pPr>
            <a:r>
              <a:rPr lang="cs-CZ" dirty="0"/>
              <a:t>Subjekt</a:t>
            </a:r>
          </a:p>
          <a:p>
            <a:pPr marL="971550" lvl="1" indent="-514350">
              <a:buFont typeface="+mj-lt"/>
              <a:buAutoNum type="alphaUcPeriod"/>
            </a:pPr>
            <a:r>
              <a:rPr lang="cs-CZ" dirty="0"/>
              <a:t>Předmět</a:t>
            </a:r>
          </a:p>
          <a:p>
            <a:pPr marL="971550" lvl="1" indent="-514350">
              <a:buFont typeface="+mj-lt"/>
              <a:buAutoNum type="alphaUcPeriod"/>
            </a:pPr>
            <a:r>
              <a:rPr lang="cs-CZ" dirty="0"/>
              <a:t>Výše</a:t>
            </a:r>
          </a:p>
          <a:p>
            <a:pPr marL="971550" lvl="1" indent="-514350">
              <a:buFont typeface="+mj-lt"/>
              <a:buAutoNum type="alphaUcPeriod"/>
            </a:pPr>
            <a:r>
              <a:rPr lang="cs-CZ" dirty="0"/>
              <a:t>Výpočet</a:t>
            </a:r>
          </a:p>
          <a:p>
            <a:pPr marL="971550" lvl="1" indent="-514350">
              <a:buFont typeface="+mj-lt"/>
              <a:buAutoNum type="alphaUcPeriod"/>
            </a:pPr>
            <a:r>
              <a:rPr lang="cs-CZ" dirty="0"/>
              <a:t>Období</a:t>
            </a:r>
          </a:p>
          <a:p>
            <a:pPr marL="971550" lvl="1" indent="-514350">
              <a:buFont typeface="+mj-lt"/>
              <a:buAutoNum type="alphaUcPeriod"/>
            </a:pPr>
            <a:r>
              <a:rPr lang="cs-CZ" dirty="0"/>
              <a:t>Rozpočtové určení</a:t>
            </a:r>
          </a:p>
          <a:p>
            <a:r>
              <a:rPr lang="cs-CZ" dirty="0"/>
              <a:t>G. Správa daně silniční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3207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A. Subjekt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b="1" dirty="0"/>
              <a:t>poplatník </a:t>
            </a:r>
            <a:r>
              <a:rPr lang="cs-CZ" dirty="0"/>
              <a:t>(§ 4 </a:t>
            </a:r>
            <a:r>
              <a:rPr lang="cs-CZ" dirty="0" err="1"/>
              <a:t>ZDS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provozovatel</a:t>
            </a:r>
          </a:p>
          <a:p>
            <a:pPr lvl="1"/>
            <a:r>
              <a:rPr lang="cs-CZ" dirty="0"/>
              <a:t>uživatel</a:t>
            </a:r>
          </a:p>
          <a:p>
            <a:pPr lvl="1"/>
            <a:r>
              <a:rPr lang="cs-CZ" dirty="0"/>
              <a:t>ostatní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6773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B. Předmět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dirty="0"/>
              <a:t>předmětem daně </a:t>
            </a:r>
            <a:r>
              <a:rPr lang="cs-CZ" b="1" dirty="0"/>
              <a:t>jsou zdanitelná vozidla </a:t>
            </a:r>
            <a:r>
              <a:rPr lang="cs-CZ" dirty="0"/>
              <a:t>(§ 2 odst. 1 a 2 </a:t>
            </a:r>
            <a:r>
              <a:rPr lang="cs-CZ" dirty="0" err="1"/>
              <a:t>ZDS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silniční vozidla kategorie N2 a N3</a:t>
            </a:r>
          </a:p>
          <a:p>
            <a:pPr lvl="1"/>
            <a:r>
              <a:rPr lang="cs-CZ" dirty="0"/>
              <a:t>jejich přípojná vozidla kategorie O3 a O4</a:t>
            </a:r>
          </a:p>
          <a:p>
            <a:pPr lvl="1"/>
            <a:r>
              <a:rPr lang="cs-CZ" dirty="0"/>
              <a:t>registrace v registru silničních vozidel v ČR</a:t>
            </a:r>
          </a:p>
          <a:p>
            <a:pPr lvl="1"/>
            <a:endParaRPr lang="cs-CZ" dirty="0"/>
          </a:p>
          <a:p>
            <a:r>
              <a:rPr lang="cs-CZ" dirty="0"/>
              <a:t>předmětem daně </a:t>
            </a:r>
            <a:r>
              <a:rPr lang="cs-CZ" b="1" dirty="0"/>
              <a:t>nejsou</a:t>
            </a:r>
            <a:r>
              <a:rPr lang="cs-CZ" dirty="0"/>
              <a:t> některá vozidla (§ 2 odst. 3 </a:t>
            </a:r>
            <a:r>
              <a:rPr lang="cs-CZ" dirty="0" err="1"/>
              <a:t>ZDS</a:t>
            </a:r>
            <a:r>
              <a:rPr lang="cs-CZ" dirty="0"/>
              <a:t>)</a:t>
            </a:r>
          </a:p>
          <a:p>
            <a:endParaRPr lang="cs-CZ" dirty="0"/>
          </a:p>
          <a:p>
            <a:r>
              <a:rPr lang="cs-CZ" b="1" dirty="0"/>
              <a:t>osvobození od daně </a:t>
            </a:r>
            <a:r>
              <a:rPr lang="cs-CZ" dirty="0"/>
              <a:t>(§ 3 </a:t>
            </a:r>
            <a:r>
              <a:rPr lang="cs-CZ" dirty="0" err="1"/>
              <a:t>ZDS</a:t>
            </a:r>
            <a:r>
              <a:rPr lang="cs-CZ" dirty="0"/>
              <a:t>)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67737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C. Výše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dirty="0"/>
              <a:t>příloha k zákonu o dani silniční (§ 5 </a:t>
            </a:r>
            <a:r>
              <a:rPr lang="cs-CZ" dirty="0" err="1"/>
              <a:t>ZDS</a:t>
            </a:r>
            <a:r>
              <a:rPr lang="cs-CZ" dirty="0"/>
              <a:t>)</a:t>
            </a:r>
          </a:p>
          <a:p>
            <a:endParaRPr lang="cs-CZ" dirty="0"/>
          </a:p>
          <a:p>
            <a:r>
              <a:rPr lang="cs-CZ" dirty="0"/>
              <a:t>relevantní skutečnosti</a:t>
            </a:r>
          </a:p>
          <a:p>
            <a:pPr lvl="1"/>
            <a:r>
              <a:rPr lang="cs-CZ" dirty="0"/>
              <a:t>kategorie vozidla </a:t>
            </a:r>
          </a:p>
          <a:p>
            <a:pPr lvl="1"/>
            <a:r>
              <a:rPr lang="cs-CZ" dirty="0"/>
              <a:t>druhu karoserie vozidla</a:t>
            </a:r>
          </a:p>
          <a:p>
            <a:pPr lvl="1"/>
            <a:r>
              <a:rPr lang="cs-CZ" dirty="0"/>
              <a:t>počet náprav vozidla</a:t>
            </a:r>
          </a:p>
          <a:p>
            <a:pPr lvl="1"/>
            <a:r>
              <a:rPr lang="cs-CZ" dirty="0"/>
              <a:t>největší povolená hmotnost vozidla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19909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D. Výpočet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dirty="0"/>
              <a:t>§ 12a </a:t>
            </a:r>
            <a:r>
              <a:rPr lang="cs-CZ" dirty="0" err="1"/>
              <a:t>ZDS</a:t>
            </a:r>
            <a:endParaRPr lang="cs-CZ" dirty="0"/>
          </a:p>
          <a:p>
            <a:r>
              <a:rPr lang="cs-CZ" b="1" dirty="0"/>
              <a:t>silniční daň </a:t>
            </a:r>
            <a:r>
              <a:rPr lang="cs-CZ" dirty="0"/>
              <a:t>= součet dílčích daní za jednotlivá zdanitelná vozidla</a:t>
            </a:r>
          </a:p>
          <a:p>
            <a:r>
              <a:rPr lang="cs-CZ" b="1" dirty="0"/>
              <a:t>dílčí daň </a:t>
            </a:r>
            <a:r>
              <a:rPr lang="cs-CZ" dirty="0"/>
              <a:t>= rozdíl výše „</a:t>
            </a:r>
            <a:r>
              <a:rPr lang="cs-CZ" dirty="0" err="1"/>
              <a:t>měšíční</a:t>
            </a:r>
            <a:r>
              <a:rPr lang="cs-CZ" dirty="0"/>
              <a:t>“ daně a slevy na dani</a:t>
            </a:r>
          </a:p>
          <a:p>
            <a:endParaRPr lang="cs-CZ" dirty="0"/>
          </a:p>
          <a:p>
            <a:r>
              <a:rPr lang="cs-CZ" b="1" dirty="0"/>
              <a:t>sleva na dani </a:t>
            </a:r>
            <a:r>
              <a:rPr lang="cs-CZ" dirty="0"/>
              <a:t>(§ 12 </a:t>
            </a:r>
            <a:r>
              <a:rPr lang="cs-CZ" dirty="0" err="1"/>
              <a:t>ZDS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kombinovaná přeprava</a:t>
            </a:r>
          </a:p>
          <a:p>
            <a:pPr lvl="1"/>
            <a:r>
              <a:rPr lang="cs-CZ" dirty="0"/>
              <a:t>až 100 %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32690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E. Období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dirty="0"/>
              <a:t>§ 13 </a:t>
            </a:r>
            <a:r>
              <a:rPr lang="cs-CZ" dirty="0" err="1"/>
              <a:t>ZDS</a:t>
            </a:r>
            <a:endParaRPr lang="cs-CZ" dirty="0"/>
          </a:p>
          <a:p>
            <a:endParaRPr lang="cs-CZ" dirty="0"/>
          </a:p>
          <a:p>
            <a:r>
              <a:rPr lang="cs-CZ" dirty="0"/>
              <a:t>kalendářní rok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72291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F. Rozpočtové určení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dirty="0"/>
              <a:t>§ 14 </a:t>
            </a:r>
            <a:r>
              <a:rPr lang="cs-CZ" dirty="0" err="1"/>
              <a:t>ZDS</a:t>
            </a:r>
            <a:endParaRPr lang="cs-CZ" dirty="0"/>
          </a:p>
          <a:p>
            <a:endParaRPr lang="cs-CZ" dirty="0"/>
          </a:p>
          <a:p>
            <a:r>
              <a:rPr lang="cs-CZ" dirty="0"/>
              <a:t>výnos příjmem rozpočtu Státního fondu dopravní infrastruktury</a:t>
            </a:r>
          </a:p>
          <a:p>
            <a:endParaRPr lang="cs-CZ" dirty="0"/>
          </a:p>
          <a:p>
            <a:r>
              <a:rPr lang="cs-CZ" dirty="0">
                <a:solidFill>
                  <a:schemeClr val="accent1"/>
                </a:solidFill>
              </a:rPr>
              <a:t>od 2024 příjmem státního rozpočtu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835175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Vlastní 1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D22D40"/>
      </a:accent1>
      <a:accent2>
        <a:srgbClr val="D22D40"/>
      </a:accent2>
      <a:accent3>
        <a:srgbClr val="B64926"/>
      </a:accent3>
      <a:accent4>
        <a:srgbClr val="FF8427"/>
      </a:accent4>
      <a:accent5>
        <a:srgbClr val="CC9900"/>
      </a:accent5>
      <a:accent6>
        <a:srgbClr val="FFD147"/>
      </a:accent6>
      <a:hlink>
        <a:srgbClr val="CC9900"/>
      </a:hlink>
      <a:folHlink>
        <a:srgbClr val="66669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C82E3570-8F0D-45E8-BF56-D546C17BDEAA}" vid="{9F40CBD5-BE48-4A93-969A-978FC482E66D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927</Words>
  <Application>Microsoft Office PowerPoint</Application>
  <PresentationFormat>Širokoúhlá obrazovka</PresentationFormat>
  <Paragraphs>284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4" baseType="lpstr">
      <vt:lpstr>Arial</vt:lpstr>
      <vt:lpstr>Calibri</vt:lpstr>
      <vt:lpstr>Gill Sans MT</vt:lpstr>
      <vt:lpstr>Motiv Office</vt:lpstr>
      <vt:lpstr>Daň silniční a daň z hazardních her</vt:lpstr>
      <vt:lpstr>Osnova</vt:lpstr>
      <vt:lpstr>1. Daň silniční</vt:lpstr>
      <vt:lpstr>A. Subjekt</vt:lpstr>
      <vt:lpstr>B. Předmět</vt:lpstr>
      <vt:lpstr>C. Výše</vt:lpstr>
      <vt:lpstr>D. Výpočet</vt:lpstr>
      <vt:lpstr>E. Období</vt:lpstr>
      <vt:lpstr>F. Rozpočtové určení</vt:lpstr>
      <vt:lpstr>G. Správa daně silniční</vt:lpstr>
      <vt:lpstr>2. Daň z hazardních her</vt:lpstr>
      <vt:lpstr>A. Subjekt</vt:lpstr>
      <vt:lpstr>B. Předmět</vt:lpstr>
      <vt:lpstr>C. Základ</vt:lpstr>
      <vt:lpstr>D. Sazba</vt:lpstr>
      <vt:lpstr>E. Výpočet</vt:lpstr>
      <vt:lpstr>F. Období</vt:lpstr>
      <vt:lpstr>G. Rozpočtové určení</vt:lpstr>
      <vt:lpstr>H. Správa daně z hazardních her</vt:lpstr>
      <vt:lpstr>Platit daně je čest, ne trest!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Radim Boháč</dc:creator>
  <cp:lastModifiedBy>Radim Boháč</cp:lastModifiedBy>
  <cp:revision>1</cp:revision>
  <dcterms:created xsi:type="dcterms:W3CDTF">2019-09-25T20:27:52Z</dcterms:created>
  <dcterms:modified xsi:type="dcterms:W3CDTF">2023-12-09T16:16:44Z</dcterms:modified>
</cp:coreProperties>
</file>