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3" r:id="rId4"/>
    <p:sldId id="459" r:id="rId5"/>
    <p:sldId id="495" r:id="rId6"/>
    <p:sldId id="460" r:id="rId7"/>
    <p:sldId id="461" r:id="rId8"/>
    <p:sldId id="496" r:id="rId9"/>
    <p:sldId id="462" r:id="rId10"/>
    <p:sldId id="463" r:id="rId11"/>
    <p:sldId id="464" r:id="rId12"/>
    <p:sldId id="466" r:id="rId13"/>
    <p:sldId id="467" r:id="rId14"/>
    <p:sldId id="468" r:id="rId15"/>
    <p:sldId id="469" r:id="rId16"/>
    <p:sldId id="470" r:id="rId17"/>
    <p:sldId id="497" r:id="rId18"/>
    <p:sldId id="471" r:id="rId19"/>
    <p:sldId id="26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E01640-B853-4015-954A-FB7651AEDD28}" v="42" dt="2023-11-12T20:15:49.777"/>
    <p1510:client id="{5E51909E-3C1D-4E10-940C-24A10997D3EF}" v="1" dt="2023-11-12T22:14:30.660"/>
    <p1510:client id="{C2272EAB-9BF5-4FBA-9B6C-D8FD5B6789B7}" v="24" dt="2023-11-12T21:52:22.431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5E51909E-3C1D-4E10-940C-24A10997D3EF}"/>
    <pc:docChg chg="modSld">
      <pc:chgData name="Radim Boháč" userId="e5098a9a-6a28-40ce-ac6e-47e9b8c9add8" providerId="ADAL" clId="{5E51909E-3C1D-4E10-940C-24A10997D3EF}" dt="2023-11-12T22:14:30.660" v="0"/>
      <pc:docMkLst>
        <pc:docMk/>
      </pc:docMkLst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4086439368" sldId="256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4086439368" sldId="256"/>
            <ac:picMk id="5" creationId="{33D04B9D-3471-794C-EBF0-8B0B49A63B4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3188188334" sldId="257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3188188334" sldId="257"/>
            <ac:picMk id="18" creationId="{D2BA8281-6CA4-21E4-4D1D-B45BBFF9BB97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297342884" sldId="263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297342884" sldId="263"/>
            <ac:picMk id="12" creationId="{20BDD894-5450-12BD-172B-6A7CF3449BF9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2486376531" sldId="293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2486376531" sldId="293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2081489673" sldId="459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2081489673" sldId="459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1304574189" sldId="460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1304574189" sldId="460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4119623118" sldId="461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4119623118" sldId="461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2480505966" sldId="462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2480505966" sldId="462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2795279955" sldId="463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2795279955" sldId="463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2947105129" sldId="464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2947105129" sldId="464"/>
            <ac:picMk id="10" creationId="{B3B04329-9C7F-9928-5CF9-067C8607C8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1516654983" sldId="466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1516654983" sldId="466"/>
            <ac:picMk id="7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3111699306" sldId="467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3111699306" sldId="467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3356037333" sldId="468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3356037333" sldId="468"/>
            <ac:picMk id="9" creationId="{85D6F538-78FA-5AFD-5E1D-A25BC945771A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2672361438" sldId="469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2672361438" sldId="469"/>
            <ac:picMk id="6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2518134305" sldId="470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2518134305" sldId="470"/>
            <ac:picMk id="7" creationId="{7670699E-B4A1-40F2-92EB-D5FB0C607DAA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3378015210" sldId="471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3378015210" sldId="471"/>
            <ac:picMk id="12" creationId="{9D1E3BB6-A344-3E07-C030-C0E18BC133D4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1730889145" sldId="495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1730889145" sldId="495"/>
            <ac:picMk id="7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2438112743" sldId="496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2438112743" sldId="496"/>
            <ac:picMk id="5" creationId="{00000000-0000-0000-0000-000000000000}"/>
          </ac:picMkLst>
        </pc:picChg>
      </pc:sldChg>
      <pc:sldChg chg="delSp modTransition modAnim">
        <pc:chgData name="Radim Boháč" userId="e5098a9a-6a28-40ce-ac6e-47e9b8c9add8" providerId="ADAL" clId="{5E51909E-3C1D-4E10-940C-24A10997D3EF}" dt="2023-11-12T22:14:30.660" v="0"/>
        <pc:sldMkLst>
          <pc:docMk/>
          <pc:sldMk cId="391054315" sldId="497"/>
        </pc:sldMkLst>
        <pc:picChg chg="del">
          <ac:chgData name="Radim Boháč" userId="e5098a9a-6a28-40ce-ac6e-47e9b8c9add8" providerId="ADAL" clId="{5E51909E-3C1D-4E10-940C-24A10997D3EF}" dt="2023-11-12T22:14:30.660" v="0"/>
          <ac:picMkLst>
            <pc:docMk/>
            <pc:sldMk cId="391054315" sldId="497"/>
            <ac:picMk id="9" creationId="{1C2EF89F-6B0F-787A-88EC-E34EFA679BF1}"/>
          </ac:picMkLst>
        </pc:picChg>
      </pc:sldChg>
    </pc:docChg>
  </pc:docChgLst>
  <pc:docChgLst>
    <pc:chgData name="Radim Boháč" userId="e5098a9a-6a28-40ce-ac6e-47e9b8c9add8" providerId="ADAL" clId="{C2272EAB-9BF5-4FBA-9B6C-D8FD5B6789B7}"/>
    <pc:docChg chg="modSld">
      <pc:chgData name="Radim Boháč" userId="e5098a9a-6a28-40ce-ac6e-47e9b8c9add8" providerId="ADAL" clId="{C2272EAB-9BF5-4FBA-9B6C-D8FD5B6789B7}" dt="2023-11-12T21:52:22.431" v="23"/>
      <pc:docMkLst>
        <pc:docMk/>
      </pc:docMkLst>
      <pc:sldChg chg="addSp delSp modSp mod modTransition modAnim">
        <pc:chgData name="Radim Boháč" userId="e5098a9a-6a28-40ce-ac6e-47e9b8c9add8" providerId="ADAL" clId="{C2272EAB-9BF5-4FBA-9B6C-D8FD5B6789B7}" dt="2023-11-12T21:14:02.011" v="2"/>
        <pc:sldMkLst>
          <pc:docMk/>
          <pc:sldMk cId="4086439368" sldId="256"/>
        </pc:sldMkLst>
        <pc:picChg chg="del">
          <ac:chgData name="Radim Boháč" userId="e5098a9a-6a28-40ce-ac6e-47e9b8c9add8" providerId="ADAL" clId="{C2272EAB-9BF5-4FBA-9B6C-D8FD5B6789B7}" dt="2023-11-12T21:13:42.298" v="1"/>
          <ac:picMkLst>
            <pc:docMk/>
            <pc:sldMk cId="4086439368" sldId="256"/>
            <ac:picMk id="3" creationId="{00000000-0000-0000-0000-000000000000}"/>
          </ac:picMkLst>
        </pc:picChg>
        <pc:picChg chg="add del mod ord">
          <ac:chgData name="Radim Boháč" userId="e5098a9a-6a28-40ce-ac6e-47e9b8c9add8" providerId="ADAL" clId="{C2272EAB-9BF5-4FBA-9B6C-D8FD5B6789B7}" dt="2023-11-12T21:14:02.011" v="2"/>
          <ac:picMkLst>
            <pc:docMk/>
            <pc:sldMk cId="4086439368" sldId="256"/>
            <ac:picMk id="4" creationId="{1428234B-BE88-71DA-5263-70800898CE44}"/>
          </ac:picMkLst>
        </pc:picChg>
        <pc:picChg chg="add mod">
          <ac:chgData name="Radim Boháč" userId="e5098a9a-6a28-40ce-ac6e-47e9b8c9add8" providerId="ADAL" clId="{C2272EAB-9BF5-4FBA-9B6C-D8FD5B6789B7}" dt="2023-11-12T21:14:02.011" v="2"/>
          <ac:picMkLst>
            <pc:docMk/>
            <pc:sldMk cId="4086439368" sldId="256"/>
            <ac:picMk id="5" creationId="{33D04B9D-3471-794C-EBF0-8B0B49A63B40}"/>
          </ac:picMkLst>
        </pc:picChg>
      </pc:sldChg>
      <pc:sldChg chg="addSp delSp modSp mod modTransition modAnim">
        <pc:chgData name="Radim Boháč" userId="e5098a9a-6a28-40ce-ac6e-47e9b8c9add8" providerId="ADAL" clId="{C2272EAB-9BF5-4FBA-9B6C-D8FD5B6789B7}" dt="2023-11-12T21:42:04.017" v="8"/>
        <pc:sldMkLst>
          <pc:docMk/>
          <pc:sldMk cId="3188188334" sldId="257"/>
        </pc:sldMkLst>
        <pc:picChg chg="add del mod ord">
          <ac:chgData name="Radim Boháč" userId="e5098a9a-6a28-40ce-ac6e-47e9b8c9add8" providerId="ADAL" clId="{C2272EAB-9BF5-4FBA-9B6C-D8FD5B6789B7}" dt="2023-11-12T21:28:19.191" v="5"/>
          <ac:picMkLst>
            <pc:docMk/>
            <pc:sldMk cId="3188188334" sldId="257"/>
            <ac:picMk id="13" creationId="{9442B9DC-82E5-9CCC-15C1-0AEDBD06951B}"/>
          </ac:picMkLst>
        </pc:picChg>
        <pc:picChg chg="add del mod">
          <ac:chgData name="Radim Boháč" userId="e5098a9a-6a28-40ce-ac6e-47e9b8c9add8" providerId="ADAL" clId="{C2272EAB-9BF5-4FBA-9B6C-D8FD5B6789B7}" dt="2023-11-12T21:41:20.480" v="7"/>
          <ac:picMkLst>
            <pc:docMk/>
            <pc:sldMk cId="3188188334" sldId="257"/>
            <ac:picMk id="14" creationId="{CAB1CB16-E8D7-7219-3CD5-81165FABCCAE}"/>
          </ac:picMkLst>
        </pc:picChg>
        <pc:picChg chg="add del mod ord">
          <ac:chgData name="Radim Boháč" userId="e5098a9a-6a28-40ce-ac6e-47e9b8c9add8" providerId="ADAL" clId="{C2272EAB-9BF5-4FBA-9B6C-D8FD5B6789B7}" dt="2023-11-12T21:42:04.017" v="8"/>
          <ac:picMkLst>
            <pc:docMk/>
            <pc:sldMk cId="3188188334" sldId="257"/>
            <ac:picMk id="17" creationId="{C1BB7F2B-53C6-2985-109B-82BE113792D3}"/>
          </ac:picMkLst>
        </pc:picChg>
        <pc:picChg chg="add mod">
          <ac:chgData name="Radim Boháč" userId="e5098a9a-6a28-40ce-ac6e-47e9b8c9add8" providerId="ADAL" clId="{C2272EAB-9BF5-4FBA-9B6C-D8FD5B6789B7}" dt="2023-11-12T21:42:04.017" v="8"/>
          <ac:picMkLst>
            <pc:docMk/>
            <pc:sldMk cId="3188188334" sldId="257"/>
            <ac:picMk id="18" creationId="{D2BA8281-6CA4-21E4-4D1D-B45BBFF9BB97}"/>
          </ac:picMkLst>
        </pc:picChg>
        <pc:picChg chg="del">
          <ac:chgData name="Radim Boháč" userId="e5098a9a-6a28-40ce-ac6e-47e9b8c9add8" providerId="ADAL" clId="{C2272EAB-9BF5-4FBA-9B6C-D8FD5B6789B7}" dt="2023-11-12T21:27:57.844" v="4"/>
          <ac:picMkLst>
            <pc:docMk/>
            <pc:sldMk cId="3188188334" sldId="257"/>
            <ac:picMk id="28" creationId="{C36E54C1-2289-5C2B-6741-BE84E565A2DA}"/>
          </ac:picMkLst>
        </pc:picChg>
      </pc:sldChg>
      <pc:sldChg chg="addSp delSp modSp mod modTransition modAnim">
        <pc:chgData name="Radim Boháč" userId="e5098a9a-6a28-40ce-ac6e-47e9b8c9add8" providerId="ADAL" clId="{C2272EAB-9BF5-4FBA-9B6C-D8FD5B6789B7}" dt="2023-11-12T21:52:22.431" v="23"/>
        <pc:sldMkLst>
          <pc:docMk/>
          <pc:sldMk cId="297342884" sldId="263"/>
        </pc:sldMkLst>
        <pc:picChg chg="del">
          <ac:chgData name="Radim Boháč" userId="e5098a9a-6a28-40ce-ac6e-47e9b8c9add8" providerId="ADAL" clId="{C2272EAB-9BF5-4FBA-9B6C-D8FD5B6789B7}" dt="2023-11-12T21:52:03.407" v="22"/>
          <ac:picMkLst>
            <pc:docMk/>
            <pc:sldMk cId="297342884" sldId="263"/>
            <ac:picMk id="6" creationId="{D5093F3C-54E0-41DC-9E34-3599573588BF}"/>
          </ac:picMkLst>
        </pc:picChg>
        <pc:picChg chg="add del mod">
          <ac:chgData name="Radim Boháč" userId="e5098a9a-6a28-40ce-ac6e-47e9b8c9add8" providerId="ADAL" clId="{C2272EAB-9BF5-4FBA-9B6C-D8FD5B6789B7}" dt="2023-11-12T21:52:22.431" v="23"/>
          <ac:picMkLst>
            <pc:docMk/>
            <pc:sldMk cId="297342884" sldId="263"/>
            <ac:picMk id="11" creationId="{EB99393D-DE13-41F4-3D3A-159629B9819A}"/>
          </ac:picMkLst>
        </pc:picChg>
        <pc:picChg chg="add mod">
          <ac:chgData name="Radim Boháč" userId="e5098a9a-6a28-40ce-ac6e-47e9b8c9add8" providerId="ADAL" clId="{C2272EAB-9BF5-4FBA-9B6C-D8FD5B6789B7}" dt="2023-11-12T21:52:22.431" v="23"/>
          <ac:picMkLst>
            <pc:docMk/>
            <pc:sldMk cId="297342884" sldId="263"/>
            <ac:picMk id="12" creationId="{20BDD894-5450-12BD-172B-6A7CF3449BF9}"/>
          </ac:picMkLst>
        </pc:picChg>
      </pc:sldChg>
      <pc:sldChg chg="addSp delSp modSp mod modTransition modAnim">
        <pc:chgData name="Radim Boháč" userId="e5098a9a-6a28-40ce-ac6e-47e9b8c9add8" providerId="ADAL" clId="{C2272EAB-9BF5-4FBA-9B6C-D8FD5B6789B7}" dt="2023-11-12T21:44:50.146" v="11"/>
        <pc:sldMkLst>
          <pc:docMk/>
          <pc:sldMk cId="2947105129" sldId="464"/>
        </pc:sldMkLst>
        <pc:picChg chg="del">
          <ac:chgData name="Radim Boháč" userId="e5098a9a-6a28-40ce-ac6e-47e9b8c9add8" providerId="ADAL" clId="{C2272EAB-9BF5-4FBA-9B6C-D8FD5B6789B7}" dt="2023-11-12T21:42:23.170" v="10"/>
          <ac:picMkLst>
            <pc:docMk/>
            <pc:sldMk cId="2947105129" sldId="464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C2272EAB-9BF5-4FBA-9B6C-D8FD5B6789B7}" dt="2023-11-12T21:44:50.146" v="11"/>
          <ac:picMkLst>
            <pc:docMk/>
            <pc:sldMk cId="2947105129" sldId="464"/>
            <ac:picMk id="9" creationId="{6EDE435B-357E-CE82-B36C-62C80D361DDF}"/>
          </ac:picMkLst>
        </pc:picChg>
        <pc:picChg chg="add mod">
          <ac:chgData name="Radim Boháč" userId="e5098a9a-6a28-40ce-ac6e-47e9b8c9add8" providerId="ADAL" clId="{C2272EAB-9BF5-4FBA-9B6C-D8FD5B6789B7}" dt="2023-11-12T21:44:50.146" v="11"/>
          <ac:picMkLst>
            <pc:docMk/>
            <pc:sldMk cId="2947105129" sldId="464"/>
            <ac:picMk id="10" creationId="{B3B04329-9C7F-9928-5CF9-067C8607C800}"/>
          </ac:picMkLst>
        </pc:picChg>
      </pc:sldChg>
      <pc:sldChg chg="addSp delSp modSp mod modTransition modAnim">
        <pc:chgData name="Radim Boháč" userId="e5098a9a-6a28-40ce-ac6e-47e9b8c9add8" providerId="ADAL" clId="{C2272EAB-9BF5-4FBA-9B6C-D8FD5B6789B7}" dt="2023-11-12T21:45:59.172" v="14"/>
        <pc:sldMkLst>
          <pc:docMk/>
          <pc:sldMk cId="3356037333" sldId="468"/>
        </pc:sldMkLst>
        <pc:picChg chg="del">
          <ac:chgData name="Radim Boháč" userId="e5098a9a-6a28-40ce-ac6e-47e9b8c9add8" providerId="ADAL" clId="{C2272EAB-9BF5-4FBA-9B6C-D8FD5B6789B7}" dt="2023-11-12T21:45:04.402" v="13"/>
          <ac:picMkLst>
            <pc:docMk/>
            <pc:sldMk cId="3356037333" sldId="46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C2272EAB-9BF5-4FBA-9B6C-D8FD5B6789B7}" dt="2023-11-12T21:45:59.172" v="14"/>
          <ac:picMkLst>
            <pc:docMk/>
            <pc:sldMk cId="3356037333" sldId="468"/>
            <ac:picMk id="8" creationId="{468FCBFE-B308-F79D-7C16-B58EB4F13CA7}"/>
          </ac:picMkLst>
        </pc:picChg>
        <pc:picChg chg="add mod">
          <ac:chgData name="Radim Boháč" userId="e5098a9a-6a28-40ce-ac6e-47e9b8c9add8" providerId="ADAL" clId="{C2272EAB-9BF5-4FBA-9B6C-D8FD5B6789B7}" dt="2023-11-12T21:45:59.172" v="14"/>
          <ac:picMkLst>
            <pc:docMk/>
            <pc:sldMk cId="3356037333" sldId="468"/>
            <ac:picMk id="9" creationId="{85D6F538-78FA-5AFD-5E1D-A25BC945771A}"/>
          </ac:picMkLst>
        </pc:picChg>
      </pc:sldChg>
      <pc:sldChg chg="addSp delSp modSp mod modTransition modAnim">
        <pc:chgData name="Radim Boháč" userId="e5098a9a-6a28-40ce-ac6e-47e9b8c9add8" providerId="ADAL" clId="{C2272EAB-9BF5-4FBA-9B6C-D8FD5B6789B7}" dt="2023-11-12T21:51:59.865" v="20"/>
        <pc:sldMkLst>
          <pc:docMk/>
          <pc:sldMk cId="3378015210" sldId="471"/>
        </pc:sldMkLst>
        <pc:picChg chg="del">
          <ac:chgData name="Radim Boháč" userId="e5098a9a-6a28-40ce-ac6e-47e9b8c9add8" providerId="ADAL" clId="{C2272EAB-9BF5-4FBA-9B6C-D8FD5B6789B7}" dt="2023-11-12T21:51:43.351" v="19"/>
          <ac:picMkLst>
            <pc:docMk/>
            <pc:sldMk cId="3378015210" sldId="471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C2272EAB-9BF5-4FBA-9B6C-D8FD5B6789B7}" dt="2023-11-12T21:51:59.865" v="20"/>
          <ac:picMkLst>
            <pc:docMk/>
            <pc:sldMk cId="3378015210" sldId="471"/>
            <ac:picMk id="11" creationId="{78E57C99-7E76-81C1-A1E6-2926A8B28248}"/>
          </ac:picMkLst>
        </pc:picChg>
        <pc:picChg chg="add mod">
          <ac:chgData name="Radim Boháč" userId="e5098a9a-6a28-40ce-ac6e-47e9b8c9add8" providerId="ADAL" clId="{C2272EAB-9BF5-4FBA-9B6C-D8FD5B6789B7}" dt="2023-11-12T21:51:59.865" v="20"/>
          <ac:picMkLst>
            <pc:docMk/>
            <pc:sldMk cId="3378015210" sldId="471"/>
            <ac:picMk id="12" creationId="{9D1E3BB6-A344-3E07-C030-C0E18BC133D4}"/>
          </ac:picMkLst>
        </pc:picChg>
      </pc:sldChg>
      <pc:sldChg chg="addSp delSp modSp mod modTransition modAnim">
        <pc:chgData name="Radim Boháč" userId="e5098a9a-6a28-40ce-ac6e-47e9b8c9add8" providerId="ADAL" clId="{C2272EAB-9BF5-4FBA-9B6C-D8FD5B6789B7}" dt="2023-11-12T21:51:25.390" v="17"/>
        <pc:sldMkLst>
          <pc:docMk/>
          <pc:sldMk cId="391054315" sldId="497"/>
        </pc:sldMkLst>
        <pc:picChg chg="add del mod ord">
          <ac:chgData name="Radim Boháč" userId="e5098a9a-6a28-40ce-ac6e-47e9b8c9add8" providerId="ADAL" clId="{C2272EAB-9BF5-4FBA-9B6C-D8FD5B6789B7}" dt="2023-11-12T21:51:25.390" v="17"/>
          <ac:picMkLst>
            <pc:docMk/>
            <pc:sldMk cId="391054315" sldId="497"/>
            <ac:picMk id="7" creationId="{F42D011A-F52D-B20E-0B96-A0C85965F187}"/>
          </ac:picMkLst>
        </pc:picChg>
        <pc:picChg chg="del">
          <ac:chgData name="Radim Boháč" userId="e5098a9a-6a28-40ce-ac6e-47e9b8c9add8" providerId="ADAL" clId="{C2272EAB-9BF5-4FBA-9B6C-D8FD5B6789B7}" dt="2023-11-12T21:46:31.576" v="16"/>
          <ac:picMkLst>
            <pc:docMk/>
            <pc:sldMk cId="391054315" sldId="497"/>
            <ac:picMk id="8" creationId="{3E56F3A8-6CEA-27AF-D297-525284C8D93B}"/>
          </ac:picMkLst>
        </pc:picChg>
        <pc:picChg chg="add mod">
          <ac:chgData name="Radim Boháč" userId="e5098a9a-6a28-40ce-ac6e-47e9b8c9add8" providerId="ADAL" clId="{C2272EAB-9BF5-4FBA-9B6C-D8FD5B6789B7}" dt="2023-11-12T21:51:25.390" v="17"/>
          <ac:picMkLst>
            <pc:docMk/>
            <pc:sldMk cId="391054315" sldId="497"/>
            <ac:picMk id="9" creationId="{1C2EF89F-6B0F-787A-88EC-E34EFA679BF1}"/>
          </ac:picMkLst>
        </pc:picChg>
      </pc:sldChg>
    </pc:docChg>
  </pc:docChgLst>
  <pc:docChgLst>
    <pc:chgData name="Radim Boháč" userId="e5098a9a-6a28-40ce-ac6e-47e9b8c9add8" providerId="ADAL" clId="{20E01640-B853-4015-954A-FB7651AEDD28}"/>
    <pc:docChg chg="custSel addSld delSld modSld">
      <pc:chgData name="Radim Boháč" userId="e5098a9a-6a28-40ce-ac6e-47e9b8c9add8" providerId="ADAL" clId="{20E01640-B853-4015-954A-FB7651AEDD28}" dt="2023-11-12T20:53:47.587" v="162" actId="20577"/>
      <pc:docMkLst>
        <pc:docMk/>
      </pc:docMkLst>
      <pc:sldChg chg="modSp mod">
        <pc:chgData name="Radim Boháč" userId="e5098a9a-6a28-40ce-ac6e-47e9b8c9add8" providerId="ADAL" clId="{20E01640-B853-4015-954A-FB7651AEDD28}" dt="2023-11-12T19:57:49.186" v="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20E01640-B853-4015-954A-FB7651AEDD28}" dt="2023-11-12T19:57:49.186" v="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20E01640-B853-4015-954A-FB7651AEDD28}" dt="2023-11-12T19:57:57.551" v="2" actId="207"/>
        <pc:sldMkLst>
          <pc:docMk/>
          <pc:sldMk cId="3188188334" sldId="257"/>
        </pc:sldMkLst>
        <pc:spChg chg="mod">
          <ac:chgData name="Radim Boháč" userId="e5098a9a-6a28-40ce-ac6e-47e9b8c9add8" providerId="ADAL" clId="{20E01640-B853-4015-954A-FB7651AEDD28}" dt="2023-11-12T19:57:57.551" v="2" actId="207"/>
          <ac:spMkLst>
            <pc:docMk/>
            <pc:sldMk cId="3188188334" sldId="257"/>
            <ac:spMk id="5" creationId="{65B522AF-47DF-4E6D-A35F-27E042B628E3}"/>
          </ac:spMkLst>
        </pc:spChg>
      </pc:sldChg>
      <pc:sldChg chg="addSp delSp modSp mod">
        <pc:chgData name="Radim Boháč" userId="e5098a9a-6a28-40ce-ac6e-47e9b8c9add8" providerId="ADAL" clId="{20E01640-B853-4015-954A-FB7651AEDD28}" dt="2023-11-12T20:15:49.777" v="62" actId="113"/>
        <pc:sldMkLst>
          <pc:docMk/>
          <pc:sldMk cId="2947105129" sldId="464"/>
        </pc:sldMkLst>
        <pc:graphicFrameChg chg="del mod">
          <ac:chgData name="Radim Boháč" userId="e5098a9a-6a28-40ce-ac6e-47e9b8c9add8" providerId="ADAL" clId="{20E01640-B853-4015-954A-FB7651AEDD28}" dt="2023-11-12T20:15:32.256" v="60" actId="478"/>
          <ac:graphicFrameMkLst>
            <pc:docMk/>
            <pc:sldMk cId="2947105129" sldId="464"/>
            <ac:graphicFrameMk id="6" creationId="{553A43C8-7D73-4A91-9065-3E6DABB5774F}"/>
          </ac:graphicFrameMkLst>
        </pc:graphicFrameChg>
        <pc:graphicFrameChg chg="add mod">
          <ac:chgData name="Radim Boháč" userId="e5098a9a-6a28-40ce-ac6e-47e9b8c9add8" providerId="ADAL" clId="{20E01640-B853-4015-954A-FB7651AEDD28}" dt="2023-11-12T20:15:49.777" v="62" actId="113"/>
          <ac:graphicFrameMkLst>
            <pc:docMk/>
            <pc:sldMk cId="2947105129" sldId="464"/>
            <ac:graphicFrameMk id="7" creationId="{D948064E-4331-B691-02C1-8A1497DC778B}"/>
          </ac:graphicFrameMkLst>
        </pc:graphicFrameChg>
      </pc:sldChg>
      <pc:sldChg chg="modSp mod">
        <pc:chgData name="Radim Boháč" userId="e5098a9a-6a28-40ce-ac6e-47e9b8c9add8" providerId="ADAL" clId="{20E01640-B853-4015-954A-FB7651AEDD28}" dt="2023-11-12T20:49:45.404" v="124" actId="20577"/>
        <pc:sldMkLst>
          <pc:docMk/>
          <pc:sldMk cId="3356037333" sldId="468"/>
        </pc:sldMkLst>
        <pc:spChg chg="mod">
          <ac:chgData name="Radim Boháč" userId="e5098a9a-6a28-40ce-ac6e-47e9b8c9add8" providerId="ADAL" clId="{20E01640-B853-4015-954A-FB7651AEDD28}" dt="2023-11-12T20:49:45.404" v="124" actId="20577"/>
          <ac:spMkLst>
            <pc:docMk/>
            <pc:sldMk cId="3356037333" sldId="468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20E01640-B853-4015-954A-FB7651AEDD28}" dt="2023-11-12T20:53:47.587" v="162" actId="20577"/>
        <pc:sldMkLst>
          <pc:docMk/>
          <pc:sldMk cId="391054315" sldId="497"/>
        </pc:sldMkLst>
        <pc:spChg chg="mod">
          <ac:chgData name="Radim Boháč" userId="e5098a9a-6a28-40ce-ac6e-47e9b8c9add8" providerId="ADAL" clId="{20E01640-B853-4015-954A-FB7651AEDD28}" dt="2023-11-12T20:53:30.095" v="125" actId="207"/>
          <ac:spMkLst>
            <pc:docMk/>
            <pc:sldMk cId="391054315" sldId="497"/>
            <ac:spMk id="2" creationId="{D07FEA68-5791-497A-AEE0-AD22E4D52440}"/>
          </ac:spMkLst>
        </pc:spChg>
        <pc:spChg chg="mod">
          <ac:chgData name="Radim Boháč" userId="e5098a9a-6a28-40ce-ac6e-47e9b8c9add8" providerId="ADAL" clId="{20E01640-B853-4015-954A-FB7651AEDD28}" dt="2023-11-12T20:53:47.587" v="162" actId="20577"/>
          <ac:spMkLst>
            <pc:docMk/>
            <pc:sldMk cId="391054315" sldId="497"/>
            <ac:spMk id="3" creationId="{FA8CC2E3-78C7-401D-8B6F-791D7C471981}"/>
          </ac:spMkLst>
        </pc:spChg>
      </pc:sldChg>
      <pc:sldChg chg="addSp delSp modSp add del mod">
        <pc:chgData name="Radim Boháč" userId="e5098a9a-6a28-40ce-ac6e-47e9b8c9add8" providerId="ADAL" clId="{20E01640-B853-4015-954A-FB7651AEDD28}" dt="2023-11-12T20:15:58.239" v="63" actId="47"/>
        <pc:sldMkLst>
          <pc:docMk/>
          <pc:sldMk cId="4213440934" sldId="498"/>
        </pc:sldMkLst>
        <pc:graphicFrameChg chg="del">
          <ac:chgData name="Radim Boháč" userId="e5098a9a-6a28-40ce-ac6e-47e9b8c9add8" providerId="ADAL" clId="{20E01640-B853-4015-954A-FB7651AEDD28}" dt="2023-11-12T20:10:54.719" v="21" actId="478"/>
          <ac:graphicFrameMkLst>
            <pc:docMk/>
            <pc:sldMk cId="4213440934" sldId="498"/>
            <ac:graphicFrameMk id="6" creationId="{553A43C8-7D73-4A91-9065-3E6DABB5774F}"/>
          </ac:graphicFrameMkLst>
        </pc:graphicFrameChg>
        <pc:graphicFrameChg chg="add mod">
          <ac:chgData name="Radim Boháč" userId="e5098a9a-6a28-40ce-ac6e-47e9b8c9add8" providerId="ADAL" clId="{20E01640-B853-4015-954A-FB7651AEDD28}" dt="2023-11-12T20:15:22.062" v="59" actId="20577"/>
          <ac:graphicFrameMkLst>
            <pc:docMk/>
            <pc:sldMk cId="4213440934" sldId="498"/>
            <ac:graphicFrameMk id="9" creationId="{8B62E6DB-30D9-CC70-7086-355AACA04852}"/>
          </ac:graphicFrameMkLst>
        </pc:graphicFrameChg>
      </pc:sldChg>
    </pc:docChg>
  </pc:docChgLst>
  <pc:docChgLst>
    <pc:chgData name="Radim Boháč" userId="e5098a9a-6a28-40ce-ac6e-47e9b8c9add8" providerId="ADAL" clId="{1244986D-E5DA-4A94-A1BA-BFBD81AD8887}"/>
    <pc:docChg chg="custSel addSld delSld modSld">
      <pc:chgData name="Radim Boháč" userId="e5098a9a-6a28-40ce-ac6e-47e9b8c9add8" providerId="ADAL" clId="{1244986D-E5DA-4A94-A1BA-BFBD81AD8887}" dt="2022-11-11T18:05:17.288" v="453" actId="6549"/>
      <pc:docMkLst>
        <pc:docMk/>
      </pc:docMkLst>
      <pc:sldChg chg="modSp">
        <pc:chgData name="Radim Boháč" userId="e5098a9a-6a28-40ce-ac6e-47e9b8c9add8" providerId="ADAL" clId="{1244986D-E5DA-4A94-A1BA-BFBD81AD8887}" dt="2022-11-11T16:48:34.219" v="3" actId="20577"/>
        <pc:sldMkLst>
          <pc:docMk/>
          <pc:sldMk cId="4086439368" sldId="256"/>
        </pc:sldMkLst>
        <pc:spChg chg="mod">
          <ac:chgData name="Radim Boháč" userId="e5098a9a-6a28-40ce-ac6e-47e9b8c9add8" providerId="ADAL" clId="{1244986D-E5DA-4A94-A1BA-BFBD81AD8887}" dt="2022-11-11T16:48:34.219" v="3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">
        <pc:chgData name="Radim Boháč" userId="e5098a9a-6a28-40ce-ac6e-47e9b8c9add8" providerId="ADAL" clId="{1244986D-E5DA-4A94-A1BA-BFBD81AD8887}" dt="2022-11-11T16:49:29.288" v="19" actId="207"/>
        <pc:sldMkLst>
          <pc:docMk/>
          <pc:sldMk cId="3188188334" sldId="257"/>
        </pc:sldMkLst>
        <pc:spChg chg="mod">
          <ac:chgData name="Radim Boháč" userId="e5098a9a-6a28-40ce-ac6e-47e9b8c9add8" providerId="ADAL" clId="{1244986D-E5DA-4A94-A1BA-BFBD81AD8887}" dt="2022-11-11T16:49:29.288" v="19" actId="207"/>
          <ac:spMkLst>
            <pc:docMk/>
            <pc:sldMk cId="3188188334" sldId="257"/>
            <ac:spMk id="5" creationId="{65B522AF-47DF-4E6D-A35F-27E042B628E3}"/>
          </ac:spMkLst>
        </pc:spChg>
      </pc:sldChg>
      <pc:sldChg chg="modSp">
        <pc:chgData name="Radim Boháč" userId="e5098a9a-6a28-40ce-ac6e-47e9b8c9add8" providerId="ADAL" clId="{1244986D-E5DA-4A94-A1BA-BFBD81AD8887}" dt="2022-11-11T17:54:52.169" v="24" actId="20577"/>
        <pc:sldMkLst>
          <pc:docMk/>
          <pc:sldMk cId="297342884" sldId="263"/>
        </pc:sldMkLst>
        <pc:spChg chg="mod">
          <ac:chgData name="Radim Boháč" userId="e5098a9a-6a28-40ce-ac6e-47e9b8c9add8" providerId="ADAL" clId="{1244986D-E5DA-4A94-A1BA-BFBD81AD8887}" dt="2022-11-11T17:54:52.169" v="24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">
        <pc:chgData name="Radim Boháč" userId="e5098a9a-6a28-40ce-ac6e-47e9b8c9add8" providerId="ADAL" clId="{1244986D-E5DA-4A94-A1BA-BFBD81AD8887}" dt="2022-11-11T17:46:36.757" v="22"/>
        <pc:sldMkLst>
          <pc:docMk/>
          <pc:sldMk cId="2947105129" sldId="464"/>
        </pc:sldMkLst>
        <pc:graphicFrameChg chg="mod">
          <ac:chgData name="Radim Boháč" userId="e5098a9a-6a28-40ce-ac6e-47e9b8c9add8" providerId="ADAL" clId="{1244986D-E5DA-4A94-A1BA-BFBD81AD8887}" dt="2022-11-11T17:46:36.757" v="22"/>
          <ac:graphicFrameMkLst>
            <pc:docMk/>
            <pc:sldMk cId="2947105129" sldId="464"/>
            <ac:graphicFrameMk id="6" creationId="{553A43C8-7D73-4A91-9065-3E6DABB5774F}"/>
          </ac:graphicFrameMkLst>
        </pc:graphicFrameChg>
      </pc:sldChg>
      <pc:sldChg chg="add setBg">
        <pc:chgData name="Radim Boháč" userId="e5098a9a-6a28-40ce-ac6e-47e9b8c9add8" providerId="ADAL" clId="{1244986D-E5DA-4A94-A1BA-BFBD81AD8887}" dt="2022-11-11T17:57:04.021" v="28"/>
        <pc:sldMkLst>
          <pc:docMk/>
          <pc:sldMk cId="2398890491" sldId="472"/>
        </pc:sldMkLst>
      </pc:sldChg>
      <pc:sldChg chg="modSp add">
        <pc:chgData name="Radim Boháč" userId="e5098a9a-6a28-40ce-ac6e-47e9b8c9add8" providerId="ADAL" clId="{1244986D-E5DA-4A94-A1BA-BFBD81AD8887}" dt="2022-11-11T18:05:17.288" v="453" actId="6549"/>
        <pc:sldMkLst>
          <pc:docMk/>
          <pc:sldMk cId="391054315" sldId="497"/>
        </pc:sldMkLst>
        <pc:spChg chg="mod">
          <ac:chgData name="Radim Boháč" userId="e5098a9a-6a28-40ce-ac6e-47e9b8c9add8" providerId="ADAL" clId="{1244986D-E5DA-4A94-A1BA-BFBD81AD8887}" dt="2022-11-11T17:57:27.942" v="69" actId="207"/>
          <ac:spMkLst>
            <pc:docMk/>
            <pc:sldMk cId="391054315" sldId="497"/>
            <ac:spMk id="2" creationId="{D07FEA68-5791-497A-AEE0-AD22E4D52440}"/>
          </ac:spMkLst>
        </pc:spChg>
        <pc:spChg chg="mod">
          <ac:chgData name="Radim Boháč" userId="e5098a9a-6a28-40ce-ac6e-47e9b8c9add8" providerId="ADAL" clId="{1244986D-E5DA-4A94-A1BA-BFBD81AD8887}" dt="2022-11-11T18:05:17.288" v="453" actId="6549"/>
          <ac:spMkLst>
            <pc:docMk/>
            <pc:sldMk cId="391054315" sldId="497"/>
            <ac:spMk id="3" creationId="{FA8CC2E3-78C7-401D-8B6F-791D7C471981}"/>
          </ac:spMkLst>
        </pc:spChg>
      </pc:sldChg>
      <pc:sldChg chg="add del setBg">
        <pc:chgData name="Radim Boháč" userId="e5098a9a-6a28-40ce-ac6e-47e9b8c9add8" providerId="ADAL" clId="{1244986D-E5DA-4A94-A1BA-BFBD81AD8887}" dt="2022-11-11T17:56:50.877" v="26" actId="2696"/>
        <pc:sldMkLst>
          <pc:docMk/>
          <pc:sldMk cId="1834007318" sldId="497"/>
        </pc:sldMkLst>
      </pc:sldChg>
    </pc:docChg>
  </pc:docChgLst>
  <pc:docChgLst>
    <pc:chgData name="Radim Boháč" userId="e5098a9a-6a28-40ce-ac6e-47e9b8c9add8" providerId="ADAL" clId="{F59E0A5A-70AF-45CB-8FBE-E8F7EF60FC6C}"/>
    <pc:docChg chg="custSel delSld modSld">
      <pc:chgData name="Radim Boháč" userId="e5098a9a-6a28-40ce-ac6e-47e9b8c9add8" providerId="ADAL" clId="{F59E0A5A-70AF-45CB-8FBE-E8F7EF60FC6C}" dt="2022-11-12T08:32:14.821" v="86" actId="47"/>
      <pc:docMkLst>
        <pc:docMk/>
      </pc:docMkLst>
      <pc:sldChg chg="addSp delSp modSp mod modTransition modAnim">
        <pc:chgData name="Radim Boháč" userId="e5098a9a-6a28-40ce-ac6e-47e9b8c9add8" providerId="ADAL" clId="{F59E0A5A-70AF-45CB-8FBE-E8F7EF60FC6C}" dt="2022-11-11T18:29:50.542" v="33"/>
        <pc:sldMkLst>
          <pc:docMk/>
          <pc:sldMk cId="3188188334" sldId="257"/>
        </pc:sldMkLst>
        <pc:spChg chg="mod">
          <ac:chgData name="Radim Boháč" userId="e5098a9a-6a28-40ce-ac6e-47e9b8c9add8" providerId="ADAL" clId="{F59E0A5A-70AF-45CB-8FBE-E8F7EF60FC6C}" dt="2022-11-11T18:22:42.898" v="24" actId="20577"/>
          <ac:spMkLst>
            <pc:docMk/>
            <pc:sldMk cId="3188188334" sldId="257"/>
            <ac:spMk id="5" creationId="{65B522AF-47DF-4E6D-A35F-27E042B628E3}"/>
          </ac:spMkLst>
        </pc:spChg>
        <pc:picChg chg="del">
          <ac:chgData name="Radim Boháč" userId="e5098a9a-6a28-40ce-ac6e-47e9b8c9add8" providerId="ADAL" clId="{F59E0A5A-70AF-45CB-8FBE-E8F7EF60FC6C}" dt="2022-11-11T18:26:56.259" v="26"/>
          <ac:picMkLst>
            <pc:docMk/>
            <pc:sldMk cId="3188188334" sldId="257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F59E0A5A-70AF-45CB-8FBE-E8F7EF60FC6C}" dt="2022-11-11T18:27:41.107" v="27"/>
          <ac:picMkLst>
            <pc:docMk/>
            <pc:sldMk cId="3188188334" sldId="257"/>
            <ac:picMk id="9" creationId="{FCD99C17-60CF-E00C-B8B1-62EDFFB01E3E}"/>
          </ac:picMkLst>
        </pc:picChg>
        <pc:picChg chg="add del mod">
          <ac:chgData name="Radim Boháč" userId="e5098a9a-6a28-40ce-ac6e-47e9b8c9add8" providerId="ADAL" clId="{F59E0A5A-70AF-45CB-8FBE-E8F7EF60FC6C}" dt="2022-11-11T18:28:44.291" v="29"/>
          <ac:picMkLst>
            <pc:docMk/>
            <pc:sldMk cId="3188188334" sldId="257"/>
            <ac:picMk id="10" creationId="{8F3ECDF1-79D6-2652-24CD-E6BA4BDEEC9F}"/>
          </ac:picMkLst>
        </pc:picChg>
        <pc:picChg chg="add del mod ord">
          <ac:chgData name="Radim Boháč" userId="e5098a9a-6a28-40ce-ac6e-47e9b8c9add8" providerId="ADAL" clId="{F59E0A5A-70AF-45CB-8FBE-E8F7EF60FC6C}" dt="2022-11-11T18:28:51.032" v="30"/>
          <ac:picMkLst>
            <pc:docMk/>
            <pc:sldMk cId="3188188334" sldId="257"/>
            <ac:picMk id="21" creationId="{10C503E0-B616-9F23-5287-0FA68A728999}"/>
          </ac:picMkLst>
        </pc:picChg>
        <pc:picChg chg="add del mod">
          <ac:chgData name="Radim Boháč" userId="e5098a9a-6a28-40ce-ac6e-47e9b8c9add8" providerId="ADAL" clId="{F59E0A5A-70AF-45CB-8FBE-E8F7EF60FC6C}" dt="2022-11-11T18:29:07.693" v="32"/>
          <ac:picMkLst>
            <pc:docMk/>
            <pc:sldMk cId="3188188334" sldId="257"/>
            <ac:picMk id="22" creationId="{B8716A7E-5241-7606-0CD6-C21CD30D810B}"/>
          </ac:picMkLst>
        </pc:picChg>
        <pc:picChg chg="add del mod ord">
          <ac:chgData name="Radim Boháč" userId="e5098a9a-6a28-40ce-ac6e-47e9b8c9add8" providerId="ADAL" clId="{F59E0A5A-70AF-45CB-8FBE-E8F7EF60FC6C}" dt="2022-11-11T18:29:50.542" v="33"/>
          <ac:picMkLst>
            <pc:docMk/>
            <pc:sldMk cId="3188188334" sldId="257"/>
            <ac:picMk id="27" creationId="{D5EBA333-E964-2DF1-88C1-AEA7D8D62D47}"/>
          </ac:picMkLst>
        </pc:picChg>
        <pc:picChg chg="add mod">
          <ac:chgData name="Radim Boháč" userId="e5098a9a-6a28-40ce-ac6e-47e9b8c9add8" providerId="ADAL" clId="{F59E0A5A-70AF-45CB-8FBE-E8F7EF60FC6C}" dt="2022-11-11T18:29:50.542" v="33"/>
          <ac:picMkLst>
            <pc:docMk/>
            <pc:sldMk cId="3188188334" sldId="257"/>
            <ac:picMk id="28" creationId="{C36E54C1-2289-5C2B-6741-BE84E565A2DA}"/>
          </ac:picMkLst>
        </pc:picChg>
      </pc:sldChg>
      <pc:sldChg chg="del">
        <pc:chgData name="Radim Boháč" userId="e5098a9a-6a28-40ce-ac6e-47e9b8c9add8" providerId="ADAL" clId="{F59E0A5A-70AF-45CB-8FBE-E8F7EF60FC6C}" dt="2022-11-12T08:32:14.821" v="86" actId="47"/>
        <pc:sldMkLst>
          <pc:docMk/>
          <pc:sldMk cId="2398890491" sldId="472"/>
        </pc:sldMkLst>
      </pc:sldChg>
      <pc:sldChg chg="addSp delSp modSp mod modTransition modAnim">
        <pc:chgData name="Radim Boháč" userId="e5098a9a-6a28-40ce-ac6e-47e9b8c9add8" providerId="ADAL" clId="{F59E0A5A-70AF-45CB-8FBE-E8F7EF60FC6C}" dt="2022-11-12T08:31:11.215" v="85"/>
        <pc:sldMkLst>
          <pc:docMk/>
          <pc:sldMk cId="391054315" sldId="497"/>
        </pc:sldMkLst>
        <pc:spChg chg="mod">
          <ac:chgData name="Radim Boháč" userId="e5098a9a-6a28-40ce-ac6e-47e9b8c9add8" providerId="ADAL" clId="{F59E0A5A-70AF-45CB-8FBE-E8F7EF60FC6C}" dt="2022-11-11T18:45:08.106" v="79"/>
          <ac:spMkLst>
            <pc:docMk/>
            <pc:sldMk cId="391054315" sldId="497"/>
            <ac:spMk id="3" creationId="{FA8CC2E3-78C7-401D-8B6F-791D7C471981}"/>
          </ac:spMkLst>
        </pc:spChg>
        <pc:picChg chg="del">
          <ac:chgData name="Radim Boháč" userId="e5098a9a-6a28-40ce-ac6e-47e9b8c9add8" providerId="ADAL" clId="{F59E0A5A-70AF-45CB-8FBE-E8F7EF60FC6C}" dt="2022-11-11T18:48:00.507" v="81"/>
          <ac:picMkLst>
            <pc:docMk/>
            <pc:sldMk cId="391054315" sldId="497"/>
            <ac:picMk id="7" creationId="{7670699E-B4A1-40F2-92EB-D5FB0C607DAA}"/>
          </ac:picMkLst>
        </pc:picChg>
        <pc:picChg chg="add del mod ord">
          <ac:chgData name="Radim Boháč" userId="e5098a9a-6a28-40ce-ac6e-47e9b8c9add8" providerId="ADAL" clId="{F59E0A5A-70AF-45CB-8FBE-E8F7EF60FC6C}" dt="2022-11-12T08:31:11.215" v="85"/>
          <ac:picMkLst>
            <pc:docMk/>
            <pc:sldMk cId="391054315" sldId="497"/>
            <ac:picMk id="7" creationId="{9D71598C-07EE-1091-DBF2-E51A2B068D83}"/>
          </ac:picMkLst>
        </pc:picChg>
        <pc:picChg chg="add mod">
          <ac:chgData name="Radim Boháč" userId="e5098a9a-6a28-40ce-ac6e-47e9b8c9add8" providerId="ADAL" clId="{F59E0A5A-70AF-45CB-8FBE-E8F7EF60FC6C}" dt="2022-11-12T08:31:11.215" v="85"/>
          <ac:picMkLst>
            <pc:docMk/>
            <pc:sldMk cId="391054315" sldId="497"/>
            <ac:picMk id="8" creationId="{3E56F3A8-6CEA-27AF-D297-525284C8D93B}"/>
          </ac:picMkLst>
        </pc:picChg>
        <pc:picChg chg="add del mod">
          <ac:chgData name="Radim Boháč" userId="e5098a9a-6a28-40ce-ac6e-47e9b8c9add8" providerId="ADAL" clId="{F59E0A5A-70AF-45CB-8FBE-E8F7EF60FC6C}" dt="2022-11-11T18:53:17.002" v="82"/>
          <ac:picMkLst>
            <pc:docMk/>
            <pc:sldMk cId="391054315" sldId="497"/>
            <ac:picMk id="8" creationId="{60E7047A-A35F-C87A-1F82-CB9E90C1DD72}"/>
          </ac:picMkLst>
        </pc:picChg>
        <pc:picChg chg="add del mod">
          <ac:chgData name="Radim Boháč" userId="e5098a9a-6a28-40ce-ac6e-47e9b8c9add8" providerId="ADAL" clId="{F59E0A5A-70AF-45CB-8FBE-E8F7EF60FC6C}" dt="2022-11-12T08:25:55.459" v="84"/>
          <ac:picMkLst>
            <pc:docMk/>
            <pc:sldMk cId="391054315" sldId="497"/>
            <ac:picMk id="9" creationId="{1213C87F-AE44-EF17-7BBE-6A08B9A3170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Výše sazby </a:t>
            </a:r>
            <a:r>
              <a:rPr lang="cs-CZ" b="1" err="1"/>
              <a:t>DPPO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Sazba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List1!$A$2:$A$33</c:f>
              <c:numCache>
                <c:formatCode>General</c:formatCode>
                <c:ptCount val="3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  <c:pt idx="31">
                  <c:v>2024</c:v>
                </c:pt>
              </c:numCache>
            </c:numRef>
          </c:cat>
          <c:val>
            <c:numRef>
              <c:f>List1!$B$2:$B$33</c:f>
              <c:numCache>
                <c:formatCode>General</c:formatCode>
                <c:ptCount val="32"/>
                <c:pt idx="0">
                  <c:v>45</c:v>
                </c:pt>
                <c:pt idx="1">
                  <c:v>42</c:v>
                </c:pt>
                <c:pt idx="2">
                  <c:v>41</c:v>
                </c:pt>
                <c:pt idx="3">
                  <c:v>39</c:v>
                </c:pt>
                <c:pt idx="4">
                  <c:v>39</c:v>
                </c:pt>
                <c:pt idx="5">
                  <c:v>35</c:v>
                </c:pt>
                <c:pt idx="6">
                  <c:v>35</c:v>
                </c:pt>
                <c:pt idx="7">
                  <c:v>31</c:v>
                </c:pt>
                <c:pt idx="8">
                  <c:v>31</c:v>
                </c:pt>
                <c:pt idx="9">
                  <c:v>31</c:v>
                </c:pt>
                <c:pt idx="10">
                  <c:v>31</c:v>
                </c:pt>
                <c:pt idx="11">
                  <c:v>28</c:v>
                </c:pt>
                <c:pt idx="12">
                  <c:v>26</c:v>
                </c:pt>
                <c:pt idx="13">
                  <c:v>24</c:v>
                </c:pt>
                <c:pt idx="14">
                  <c:v>24</c:v>
                </c:pt>
                <c:pt idx="15">
                  <c:v>21</c:v>
                </c:pt>
                <c:pt idx="16">
                  <c:v>20</c:v>
                </c:pt>
                <c:pt idx="17">
                  <c:v>19</c:v>
                </c:pt>
                <c:pt idx="18">
                  <c:v>19</c:v>
                </c:pt>
                <c:pt idx="19">
                  <c:v>19</c:v>
                </c:pt>
                <c:pt idx="20">
                  <c:v>19</c:v>
                </c:pt>
                <c:pt idx="21">
                  <c:v>19</c:v>
                </c:pt>
                <c:pt idx="22">
                  <c:v>19</c:v>
                </c:pt>
                <c:pt idx="23">
                  <c:v>19</c:v>
                </c:pt>
                <c:pt idx="24">
                  <c:v>19</c:v>
                </c:pt>
                <c:pt idx="25">
                  <c:v>19</c:v>
                </c:pt>
                <c:pt idx="26">
                  <c:v>19</c:v>
                </c:pt>
                <c:pt idx="27">
                  <c:v>19</c:v>
                </c:pt>
                <c:pt idx="28">
                  <c:v>19</c:v>
                </c:pt>
                <c:pt idx="29">
                  <c:v>19</c:v>
                </c:pt>
                <c:pt idx="30">
                  <c:v>19</c:v>
                </c:pt>
                <c:pt idx="31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39-4304-B08F-A8D49FB03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366304"/>
        <c:axId val="385809888"/>
      </c:lineChart>
      <c:catAx>
        <c:axId val="3893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5809888"/>
        <c:crosses val="autoZero"/>
        <c:auto val="1"/>
        <c:lblAlgn val="ctr"/>
        <c:lblOffset val="100"/>
        <c:noMultiLvlLbl val="0"/>
      </c:catAx>
      <c:valAx>
        <c:axId val="38580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936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C40965-7766-43F7-BA15-5E0C26D8710B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CC79CC7D-B9CE-428A-8DF4-5CB791C0B2E6}">
      <dgm:prSet phldrT="[Text]" custT="1"/>
      <dgm:spPr/>
      <dgm:t>
        <a:bodyPr/>
        <a:lstStyle/>
        <a:p>
          <a:r>
            <a:rPr lang="cs-CZ" sz="1800">
              <a:latin typeface="Gill Sans MT" panose="020B0502020104020203" pitchFamily="34" charset="-18"/>
            </a:rPr>
            <a:t>Základ daně sníží o položky snižující základ daně a položky odčitatelné od základu daně</a:t>
          </a:r>
        </a:p>
      </dgm:t>
    </dgm:pt>
    <dgm:pt modelId="{A66385E7-84A5-4672-9775-05720903A308}" type="parTrans" cxnId="{AE74FB27-9031-4D5E-8431-21C17C1AEB66}">
      <dgm:prSet/>
      <dgm:spPr/>
      <dgm:t>
        <a:bodyPr/>
        <a:lstStyle/>
        <a:p>
          <a:endParaRPr lang="cs-CZ"/>
        </a:p>
      </dgm:t>
    </dgm:pt>
    <dgm:pt modelId="{388090F4-D122-4EFC-8962-237DFBF61E17}" type="sibTrans" cxnId="{AE74FB27-9031-4D5E-8431-21C17C1AEB66}">
      <dgm:prSet/>
      <dgm:spPr/>
      <dgm:t>
        <a:bodyPr/>
        <a:lstStyle/>
        <a:p>
          <a:endParaRPr lang="cs-CZ"/>
        </a:p>
      </dgm:t>
    </dgm:pt>
    <dgm:pt modelId="{A69676A4-5EEB-4A18-870D-8DF139492195}">
      <dgm:prSet phldrT="[Text]" custT="1"/>
      <dgm:spPr/>
      <dgm:t>
        <a:bodyPr/>
        <a:lstStyle/>
        <a:p>
          <a:r>
            <a:rPr lang="cs-CZ" sz="1800">
              <a:latin typeface="Gill Sans MT" panose="020B0502020104020203" pitchFamily="34" charset="-18"/>
            </a:rPr>
            <a:t>Odečtou se slevy na dani</a:t>
          </a:r>
        </a:p>
      </dgm:t>
    </dgm:pt>
    <dgm:pt modelId="{1B4795E8-ECB0-40AD-8B28-5AB56B800CB0}" type="parTrans" cxnId="{E219AAA8-C20E-4F24-8751-40B09CD62C17}">
      <dgm:prSet/>
      <dgm:spPr/>
      <dgm:t>
        <a:bodyPr/>
        <a:lstStyle/>
        <a:p>
          <a:endParaRPr lang="cs-CZ"/>
        </a:p>
      </dgm:t>
    </dgm:pt>
    <dgm:pt modelId="{3E2F2958-A342-45B5-9291-A8254E27738F}" type="sibTrans" cxnId="{E219AAA8-C20E-4F24-8751-40B09CD62C17}">
      <dgm:prSet/>
      <dgm:spPr/>
      <dgm:t>
        <a:bodyPr/>
        <a:lstStyle/>
        <a:p>
          <a:endParaRPr lang="cs-CZ"/>
        </a:p>
      </dgm:t>
    </dgm:pt>
    <dgm:pt modelId="{E21E6574-F3E9-460A-A408-538B69218FC0}">
      <dgm:prSet phldrT="[Text]" custT="1"/>
      <dgm:spPr/>
      <dgm:t>
        <a:bodyPr/>
        <a:lstStyle/>
        <a:p>
          <a:r>
            <a:rPr lang="cs-CZ" sz="1800">
              <a:latin typeface="Gill Sans MT" panose="020B0502020104020203" pitchFamily="34" charset="-18"/>
            </a:rPr>
            <a:t>Snížený základ se zaokrouhlí na celé tisíce Kč dolů</a:t>
          </a:r>
        </a:p>
      </dgm:t>
    </dgm:pt>
    <dgm:pt modelId="{D26AE2DC-5788-4D6F-BF30-C877E8138072}" type="parTrans" cxnId="{536025B9-5E93-4C96-B7E2-BAF8C70DBA02}">
      <dgm:prSet/>
      <dgm:spPr/>
      <dgm:t>
        <a:bodyPr/>
        <a:lstStyle/>
        <a:p>
          <a:endParaRPr lang="cs-CZ"/>
        </a:p>
      </dgm:t>
    </dgm:pt>
    <dgm:pt modelId="{93B6FFB4-C4B5-4ED9-A639-A46643F1656E}" type="sibTrans" cxnId="{536025B9-5E93-4C96-B7E2-BAF8C70DBA02}">
      <dgm:prSet/>
      <dgm:spPr/>
      <dgm:t>
        <a:bodyPr/>
        <a:lstStyle/>
        <a:p>
          <a:endParaRPr lang="cs-CZ"/>
        </a:p>
      </dgm:t>
    </dgm:pt>
    <dgm:pt modelId="{40732D78-F5A3-45F1-9111-604BDBCAC065}">
      <dgm:prSet phldrT="[Text]" custT="1"/>
      <dgm:spPr/>
      <dgm:t>
        <a:bodyPr/>
        <a:lstStyle/>
        <a:p>
          <a:r>
            <a:rPr lang="cs-CZ" sz="1800">
              <a:latin typeface="Gill Sans MT" panose="020B0502020104020203" pitchFamily="34" charset="-18"/>
            </a:rPr>
            <a:t>Zaokrouhlený základ se vynásobí sazbou (např. 19 %)</a:t>
          </a:r>
        </a:p>
      </dgm:t>
    </dgm:pt>
    <dgm:pt modelId="{534DDE6C-8437-4B4E-84D9-F704DF80A899}" type="parTrans" cxnId="{5DB3E093-9C3C-40B2-A83F-A4F94431EDE4}">
      <dgm:prSet/>
      <dgm:spPr/>
      <dgm:t>
        <a:bodyPr/>
        <a:lstStyle/>
        <a:p>
          <a:endParaRPr lang="cs-CZ"/>
        </a:p>
      </dgm:t>
    </dgm:pt>
    <dgm:pt modelId="{8E491C9A-19EA-4421-8603-3F52E8F6EB5E}" type="sibTrans" cxnId="{5DB3E093-9C3C-40B2-A83F-A4F94431EDE4}">
      <dgm:prSet/>
      <dgm:spPr/>
      <dgm:t>
        <a:bodyPr/>
        <a:lstStyle/>
        <a:p>
          <a:endParaRPr lang="cs-CZ"/>
        </a:p>
      </dgm:t>
    </dgm:pt>
    <dgm:pt modelId="{A7A4E7BA-7E81-4403-89C0-AD095F78E5B2}" type="pres">
      <dgm:prSet presAssocID="{E4C40965-7766-43F7-BA15-5E0C26D8710B}" presName="Name0" presStyleCnt="0">
        <dgm:presLayoutVars>
          <dgm:dir/>
          <dgm:animLvl val="lvl"/>
          <dgm:resizeHandles val="exact"/>
        </dgm:presLayoutVars>
      </dgm:prSet>
      <dgm:spPr/>
    </dgm:pt>
    <dgm:pt modelId="{D789A94D-0B7E-4D9A-BBA3-D4F3768737D4}" type="pres">
      <dgm:prSet presAssocID="{A69676A4-5EEB-4A18-870D-8DF139492195}" presName="boxAndChildren" presStyleCnt="0"/>
      <dgm:spPr/>
    </dgm:pt>
    <dgm:pt modelId="{3F4F1BC4-6C2C-42CE-8F53-3DDFFB80BBDC}" type="pres">
      <dgm:prSet presAssocID="{A69676A4-5EEB-4A18-870D-8DF139492195}" presName="parentTextBox" presStyleLbl="node1" presStyleIdx="0" presStyleCnt="4"/>
      <dgm:spPr/>
    </dgm:pt>
    <dgm:pt modelId="{61DE97CB-F421-48CA-A6E5-87C4ADC769EB}" type="pres">
      <dgm:prSet presAssocID="{8E491C9A-19EA-4421-8603-3F52E8F6EB5E}" presName="sp" presStyleCnt="0"/>
      <dgm:spPr/>
    </dgm:pt>
    <dgm:pt modelId="{5F5D3984-927E-4D3F-97FA-9CAF619E1118}" type="pres">
      <dgm:prSet presAssocID="{40732D78-F5A3-45F1-9111-604BDBCAC065}" presName="arrowAndChildren" presStyleCnt="0"/>
      <dgm:spPr/>
    </dgm:pt>
    <dgm:pt modelId="{99627A9F-8423-41AC-8E0A-4A3051798001}" type="pres">
      <dgm:prSet presAssocID="{40732D78-F5A3-45F1-9111-604BDBCAC065}" presName="parentTextArrow" presStyleLbl="node1" presStyleIdx="1" presStyleCnt="4"/>
      <dgm:spPr/>
    </dgm:pt>
    <dgm:pt modelId="{6B3E8683-55FB-4C07-9BE9-6E8478BF2D87}" type="pres">
      <dgm:prSet presAssocID="{93B6FFB4-C4B5-4ED9-A639-A46643F1656E}" presName="sp" presStyleCnt="0"/>
      <dgm:spPr/>
    </dgm:pt>
    <dgm:pt modelId="{8CA6D8BE-F173-4DC1-BCAA-7DEA690F831A}" type="pres">
      <dgm:prSet presAssocID="{E21E6574-F3E9-460A-A408-538B69218FC0}" presName="arrowAndChildren" presStyleCnt="0"/>
      <dgm:spPr/>
    </dgm:pt>
    <dgm:pt modelId="{4FF3796C-8700-4BC7-988B-6E27780D1DA6}" type="pres">
      <dgm:prSet presAssocID="{E21E6574-F3E9-460A-A408-538B69218FC0}" presName="parentTextArrow" presStyleLbl="node1" presStyleIdx="2" presStyleCnt="4"/>
      <dgm:spPr/>
    </dgm:pt>
    <dgm:pt modelId="{2B3A9D48-F0C3-44A8-A105-48B8627EB1B3}" type="pres">
      <dgm:prSet presAssocID="{388090F4-D122-4EFC-8962-237DFBF61E17}" presName="sp" presStyleCnt="0"/>
      <dgm:spPr/>
    </dgm:pt>
    <dgm:pt modelId="{30A841C4-E399-4BDC-9E2F-7BE46F7B0E6B}" type="pres">
      <dgm:prSet presAssocID="{CC79CC7D-B9CE-428A-8DF4-5CB791C0B2E6}" presName="arrowAndChildren" presStyleCnt="0"/>
      <dgm:spPr/>
    </dgm:pt>
    <dgm:pt modelId="{BC2FBD44-0EFE-4251-B12A-C8DDE6163C48}" type="pres">
      <dgm:prSet presAssocID="{CC79CC7D-B9CE-428A-8DF4-5CB791C0B2E6}" presName="parentTextArrow" presStyleLbl="node1" presStyleIdx="3" presStyleCnt="4"/>
      <dgm:spPr/>
    </dgm:pt>
  </dgm:ptLst>
  <dgm:cxnLst>
    <dgm:cxn modelId="{AE74FB27-9031-4D5E-8431-21C17C1AEB66}" srcId="{E4C40965-7766-43F7-BA15-5E0C26D8710B}" destId="{CC79CC7D-B9CE-428A-8DF4-5CB791C0B2E6}" srcOrd="0" destOrd="0" parTransId="{A66385E7-84A5-4672-9775-05720903A308}" sibTransId="{388090F4-D122-4EFC-8962-237DFBF61E17}"/>
    <dgm:cxn modelId="{99F3F744-72F3-4F66-972C-1CA1F41B6D69}" type="presOf" srcId="{CC79CC7D-B9CE-428A-8DF4-5CB791C0B2E6}" destId="{BC2FBD44-0EFE-4251-B12A-C8DDE6163C48}" srcOrd="0" destOrd="0" presId="urn:microsoft.com/office/officeart/2005/8/layout/process4"/>
    <dgm:cxn modelId="{DA32917D-392F-4BA9-B6BC-74ED723722BF}" type="presOf" srcId="{40732D78-F5A3-45F1-9111-604BDBCAC065}" destId="{99627A9F-8423-41AC-8E0A-4A3051798001}" srcOrd="0" destOrd="0" presId="urn:microsoft.com/office/officeart/2005/8/layout/process4"/>
    <dgm:cxn modelId="{5DB3E093-9C3C-40B2-A83F-A4F94431EDE4}" srcId="{E4C40965-7766-43F7-BA15-5E0C26D8710B}" destId="{40732D78-F5A3-45F1-9111-604BDBCAC065}" srcOrd="2" destOrd="0" parTransId="{534DDE6C-8437-4B4E-84D9-F704DF80A899}" sibTransId="{8E491C9A-19EA-4421-8603-3F52E8F6EB5E}"/>
    <dgm:cxn modelId="{E219AAA8-C20E-4F24-8751-40B09CD62C17}" srcId="{E4C40965-7766-43F7-BA15-5E0C26D8710B}" destId="{A69676A4-5EEB-4A18-870D-8DF139492195}" srcOrd="3" destOrd="0" parTransId="{1B4795E8-ECB0-40AD-8B28-5AB56B800CB0}" sibTransId="{3E2F2958-A342-45B5-9291-A8254E27738F}"/>
    <dgm:cxn modelId="{536025B9-5E93-4C96-B7E2-BAF8C70DBA02}" srcId="{E4C40965-7766-43F7-BA15-5E0C26D8710B}" destId="{E21E6574-F3E9-460A-A408-538B69218FC0}" srcOrd="1" destOrd="0" parTransId="{D26AE2DC-5788-4D6F-BF30-C877E8138072}" sibTransId="{93B6FFB4-C4B5-4ED9-A639-A46643F1656E}"/>
    <dgm:cxn modelId="{CB89D8D6-0156-46E3-B91F-3579685F4EB2}" type="presOf" srcId="{A69676A4-5EEB-4A18-870D-8DF139492195}" destId="{3F4F1BC4-6C2C-42CE-8F53-3DDFFB80BBDC}" srcOrd="0" destOrd="0" presId="urn:microsoft.com/office/officeart/2005/8/layout/process4"/>
    <dgm:cxn modelId="{DE401BDA-BDCB-4B21-BE69-ABCE338D602F}" type="presOf" srcId="{E21E6574-F3E9-460A-A408-538B69218FC0}" destId="{4FF3796C-8700-4BC7-988B-6E27780D1DA6}" srcOrd="0" destOrd="0" presId="urn:microsoft.com/office/officeart/2005/8/layout/process4"/>
    <dgm:cxn modelId="{8CCA6CF0-0A3C-43B3-A8E8-28C5474ED4E1}" type="presOf" srcId="{E4C40965-7766-43F7-BA15-5E0C26D8710B}" destId="{A7A4E7BA-7E81-4403-89C0-AD095F78E5B2}" srcOrd="0" destOrd="0" presId="urn:microsoft.com/office/officeart/2005/8/layout/process4"/>
    <dgm:cxn modelId="{98F7DB15-AA60-48BC-BD3E-6081387541FD}" type="presParOf" srcId="{A7A4E7BA-7E81-4403-89C0-AD095F78E5B2}" destId="{D789A94D-0B7E-4D9A-BBA3-D4F3768737D4}" srcOrd="0" destOrd="0" presId="urn:microsoft.com/office/officeart/2005/8/layout/process4"/>
    <dgm:cxn modelId="{E25F7E72-BB00-4D86-B225-0B4FBC196BE6}" type="presParOf" srcId="{D789A94D-0B7E-4D9A-BBA3-D4F3768737D4}" destId="{3F4F1BC4-6C2C-42CE-8F53-3DDFFB80BBDC}" srcOrd="0" destOrd="0" presId="urn:microsoft.com/office/officeart/2005/8/layout/process4"/>
    <dgm:cxn modelId="{45DE16BD-1D64-4470-83AF-2A49833CA1C8}" type="presParOf" srcId="{A7A4E7BA-7E81-4403-89C0-AD095F78E5B2}" destId="{61DE97CB-F421-48CA-A6E5-87C4ADC769EB}" srcOrd="1" destOrd="0" presId="urn:microsoft.com/office/officeart/2005/8/layout/process4"/>
    <dgm:cxn modelId="{933C5BC0-4DBB-4E1C-9189-FB03B0DB4456}" type="presParOf" srcId="{A7A4E7BA-7E81-4403-89C0-AD095F78E5B2}" destId="{5F5D3984-927E-4D3F-97FA-9CAF619E1118}" srcOrd="2" destOrd="0" presId="urn:microsoft.com/office/officeart/2005/8/layout/process4"/>
    <dgm:cxn modelId="{D7046001-726F-4558-8EF3-7635FE61B1AF}" type="presParOf" srcId="{5F5D3984-927E-4D3F-97FA-9CAF619E1118}" destId="{99627A9F-8423-41AC-8E0A-4A3051798001}" srcOrd="0" destOrd="0" presId="urn:microsoft.com/office/officeart/2005/8/layout/process4"/>
    <dgm:cxn modelId="{4651C9B5-13FD-423C-A2D4-AE7F1EB94463}" type="presParOf" srcId="{A7A4E7BA-7E81-4403-89C0-AD095F78E5B2}" destId="{6B3E8683-55FB-4C07-9BE9-6E8478BF2D87}" srcOrd="3" destOrd="0" presId="urn:microsoft.com/office/officeart/2005/8/layout/process4"/>
    <dgm:cxn modelId="{FA777A6C-98DA-4C51-AD3A-0E50E65A32DB}" type="presParOf" srcId="{A7A4E7BA-7E81-4403-89C0-AD095F78E5B2}" destId="{8CA6D8BE-F173-4DC1-BCAA-7DEA690F831A}" srcOrd="4" destOrd="0" presId="urn:microsoft.com/office/officeart/2005/8/layout/process4"/>
    <dgm:cxn modelId="{8FE3A517-0D53-4C50-90DB-E0B12A2CCB39}" type="presParOf" srcId="{8CA6D8BE-F173-4DC1-BCAA-7DEA690F831A}" destId="{4FF3796C-8700-4BC7-988B-6E27780D1DA6}" srcOrd="0" destOrd="0" presId="urn:microsoft.com/office/officeart/2005/8/layout/process4"/>
    <dgm:cxn modelId="{1EE5ABBD-B9CF-4E3B-8D49-2926907563BB}" type="presParOf" srcId="{A7A4E7BA-7E81-4403-89C0-AD095F78E5B2}" destId="{2B3A9D48-F0C3-44A8-A105-48B8627EB1B3}" srcOrd="5" destOrd="0" presId="urn:microsoft.com/office/officeart/2005/8/layout/process4"/>
    <dgm:cxn modelId="{1D016FEF-94CC-4BE8-9626-DABAB91D0FB1}" type="presParOf" srcId="{A7A4E7BA-7E81-4403-89C0-AD095F78E5B2}" destId="{30A841C4-E399-4BDC-9E2F-7BE46F7B0E6B}" srcOrd="6" destOrd="0" presId="urn:microsoft.com/office/officeart/2005/8/layout/process4"/>
    <dgm:cxn modelId="{456DBAC9-E1D4-49CF-8D7C-845862BD4C2B}" type="presParOf" srcId="{30A841C4-E399-4BDC-9E2F-7BE46F7B0E6B}" destId="{BC2FBD44-0EFE-4251-B12A-C8DDE6163C4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F1BC4-6C2C-42CE-8F53-3DDFFB80BBDC}">
      <dsp:nvSpPr>
        <dsp:cNvPr id="0" name=""/>
        <dsp:cNvSpPr/>
      </dsp:nvSpPr>
      <dsp:spPr>
        <a:xfrm>
          <a:off x="0" y="3424500"/>
          <a:ext cx="10515600" cy="7491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Gill Sans MT" panose="020B0502020104020203" pitchFamily="34" charset="-18"/>
            </a:rPr>
            <a:t>Odečtou se slevy na dani</a:t>
          </a:r>
        </a:p>
      </dsp:txBody>
      <dsp:txXfrm>
        <a:off x="0" y="3424500"/>
        <a:ext cx="10515600" cy="749197"/>
      </dsp:txXfrm>
    </dsp:sp>
    <dsp:sp modelId="{99627A9F-8423-41AC-8E0A-4A3051798001}">
      <dsp:nvSpPr>
        <dsp:cNvPr id="0" name=""/>
        <dsp:cNvSpPr/>
      </dsp:nvSpPr>
      <dsp:spPr>
        <a:xfrm rot="10800000">
          <a:off x="0" y="2283473"/>
          <a:ext cx="10515600" cy="1152265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Gill Sans MT" panose="020B0502020104020203" pitchFamily="34" charset="-18"/>
            </a:rPr>
            <a:t>Zaokrouhlený základ se vynásobí sazbou (např. 19 %)</a:t>
          </a:r>
        </a:p>
      </dsp:txBody>
      <dsp:txXfrm rot="10800000">
        <a:off x="0" y="2283473"/>
        <a:ext cx="10515600" cy="748707"/>
      </dsp:txXfrm>
    </dsp:sp>
    <dsp:sp modelId="{4FF3796C-8700-4BC7-988B-6E27780D1DA6}">
      <dsp:nvSpPr>
        <dsp:cNvPr id="0" name=""/>
        <dsp:cNvSpPr/>
      </dsp:nvSpPr>
      <dsp:spPr>
        <a:xfrm rot="10800000">
          <a:off x="0" y="1142446"/>
          <a:ext cx="10515600" cy="1152265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Gill Sans MT" panose="020B0502020104020203" pitchFamily="34" charset="-18"/>
            </a:rPr>
            <a:t>Snížený základ se zaokrouhlí na celé tisíce Kč dolů</a:t>
          </a:r>
        </a:p>
      </dsp:txBody>
      <dsp:txXfrm rot="10800000">
        <a:off x="0" y="1142446"/>
        <a:ext cx="10515600" cy="748707"/>
      </dsp:txXfrm>
    </dsp:sp>
    <dsp:sp modelId="{BC2FBD44-0EFE-4251-B12A-C8DDE6163C48}">
      <dsp:nvSpPr>
        <dsp:cNvPr id="0" name=""/>
        <dsp:cNvSpPr/>
      </dsp:nvSpPr>
      <dsp:spPr>
        <a:xfrm rot="10800000">
          <a:off x="0" y="1419"/>
          <a:ext cx="10515600" cy="1152265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Gill Sans MT" panose="020B0502020104020203" pitchFamily="34" charset="-18"/>
            </a:rPr>
            <a:t>Základ daně sníží o položky snižující základ daně a položky odčitatelné od základu daně</a:t>
          </a:r>
        </a:p>
      </dsp:txBody>
      <dsp:txXfrm rot="10800000">
        <a:off x="0" y="1419"/>
        <a:ext cx="10515600" cy="748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/>
              <a:t>Daň z příjmů právnických osob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Radim Boháč</a:t>
            </a:r>
          </a:p>
          <a:p>
            <a:r>
              <a:rPr lang="cs-CZ"/>
              <a:t>15. listopadu 2023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4. Základ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obecné vymezení </a:t>
            </a:r>
            <a:r>
              <a:rPr lang="cs-CZ"/>
              <a:t>(§ 20 odst. 1 ZDP)</a:t>
            </a:r>
          </a:p>
          <a:p>
            <a:pPr lvl="1"/>
            <a:r>
              <a:rPr lang="cs-CZ"/>
              <a:t>příjmy snížené o výdaje vynaložené na dosažení, zajištění a udržení příjmů</a:t>
            </a:r>
          </a:p>
          <a:p>
            <a:pPr lvl="1"/>
            <a:r>
              <a:rPr lang="cs-CZ"/>
              <a:t>u účetních jednotek výnosy snížené o náklady (§ 21h ZDP)</a:t>
            </a:r>
          </a:p>
          <a:p>
            <a:endParaRPr lang="cs-CZ"/>
          </a:p>
          <a:p>
            <a:r>
              <a:rPr lang="cs-CZ" b="1"/>
              <a:t>položky snižující základ daně </a:t>
            </a:r>
            <a:r>
              <a:rPr lang="cs-CZ"/>
              <a:t>(§ 20 odst. 8 ZDP)</a:t>
            </a:r>
          </a:p>
          <a:p>
            <a:pPr lvl="1"/>
            <a:r>
              <a:rPr lang="cs-CZ"/>
              <a:t>hodnota bezúplatných plnění</a:t>
            </a:r>
          </a:p>
          <a:p>
            <a:endParaRPr lang="cs-CZ"/>
          </a:p>
          <a:p>
            <a:r>
              <a:rPr lang="cs-CZ" b="1"/>
              <a:t>základ daně u veřejně prospěšných poplatníků</a:t>
            </a:r>
            <a:r>
              <a:rPr lang="cs-CZ"/>
              <a:t> (§ 20 odst. 7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27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5. Sazba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§ 21 ZDP</a:t>
            </a:r>
          </a:p>
          <a:p>
            <a:r>
              <a:rPr lang="pt-BR"/>
              <a:t>poměrná lineární</a:t>
            </a:r>
            <a:r>
              <a:rPr lang="cs-CZ"/>
              <a:t>, diferencovaná</a:t>
            </a:r>
            <a:endParaRPr lang="pt-BR"/>
          </a:p>
          <a:p>
            <a:pPr lvl="1"/>
            <a:r>
              <a:rPr lang="cs-CZ"/>
              <a:t>obecná </a:t>
            </a:r>
            <a:r>
              <a:rPr lang="pt-BR"/>
              <a:t>19 %</a:t>
            </a:r>
            <a:endParaRPr lang="cs-CZ"/>
          </a:p>
          <a:p>
            <a:pPr lvl="1"/>
            <a:r>
              <a:rPr lang="cs-CZ"/>
              <a:t>zvláštní </a:t>
            </a:r>
            <a:r>
              <a:rPr lang="pt-BR"/>
              <a:t>5 %</a:t>
            </a:r>
            <a:r>
              <a:rPr lang="cs-CZ"/>
              <a:t>, 0 %, 15 %</a:t>
            </a:r>
            <a:endParaRPr lang="pt-BR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D948064E-4331-B691-02C1-8A1497DC77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3002119"/>
              </p:ext>
            </p:extLst>
          </p:nvPr>
        </p:nvGraphicFramePr>
        <p:xfrm>
          <a:off x="1460500" y="2667006"/>
          <a:ext cx="9410700" cy="2971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105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6. Výpočet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id="{3AE41C48-AEEE-4622-B073-068D3D24E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10451"/>
              </p:ext>
            </p:extLst>
          </p:nvPr>
        </p:nvGraphicFramePr>
        <p:xfrm>
          <a:off x="838200" y="1187532"/>
          <a:ext cx="10515600" cy="4175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654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7. Zdaňovací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§ 21a ZDP</a:t>
            </a:r>
          </a:p>
          <a:p>
            <a:endParaRPr lang="cs-CZ"/>
          </a:p>
          <a:p>
            <a:r>
              <a:rPr lang="cs-CZ"/>
              <a:t>kalendářní rok</a:t>
            </a:r>
          </a:p>
          <a:p>
            <a:r>
              <a:rPr lang="cs-CZ"/>
              <a:t>hospodářský rok</a:t>
            </a:r>
          </a:p>
          <a:p>
            <a:r>
              <a:rPr lang="cs-CZ"/>
              <a:t>období v případě přeměn</a:t>
            </a:r>
          </a:p>
          <a:p>
            <a:r>
              <a:rPr lang="cs-CZ"/>
              <a:t>účetní období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699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8. Rozpočtové určení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sdílená daň</a:t>
            </a:r>
          </a:p>
          <a:p>
            <a:endParaRPr lang="cs-CZ"/>
          </a:p>
          <a:p>
            <a:r>
              <a:rPr lang="cs-CZ"/>
              <a:t>veřejné rozpočty</a:t>
            </a:r>
          </a:p>
          <a:p>
            <a:pPr lvl="1"/>
            <a:r>
              <a:rPr lang="cs-CZ"/>
              <a:t>státní rozpočet (cca 64 %)</a:t>
            </a:r>
          </a:p>
          <a:p>
            <a:pPr lvl="1"/>
            <a:r>
              <a:rPr lang="cs-CZ"/>
              <a:t>rozpočty obcí (cca 26 %)</a:t>
            </a:r>
          </a:p>
          <a:p>
            <a:pPr lvl="1"/>
            <a:r>
              <a:rPr lang="cs-CZ"/>
              <a:t>rozpočty krajů (cca 10 %)</a:t>
            </a:r>
          </a:p>
          <a:p>
            <a:pPr lvl="1"/>
            <a:endParaRPr lang="cs-CZ"/>
          </a:p>
          <a:p>
            <a:r>
              <a:rPr lang="cs-CZ"/>
              <a:t>specifikum pro daň obcí a krajů</a:t>
            </a:r>
          </a:p>
          <a:p>
            <a:endParaRPr lang="cs-CZ"/>
          </a:p>
          <a:p>
            <a:pPr lvl="1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03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9.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správce daně </a:t>
            </a:r>
            <a:r>
              <a:rPr lang="cs-CZ"/>
              <a:t>(§ 10 odst. 1 písm. a) ZFS)</a:t>
            </a:r>
            <a:endParaRPr lang="cs-CZ" b="1"/>
          </a:p>
          <a:p>
            <a:pPr lvl="1"/>
            <a:r>
              <a:rPr lang="cs-CZ"/>
              <a:t>orgány Finanční správy České republiky</a:t>
            </a:r>
          </a:p>
          <a:p>
            <a:pPr marL="392113" lvl="1" indent="0">
              <a:buNone/>
            </a:pPr>
            <a:endParaRPr lang="cs-CZ"/>
          </a:p>
          <a:p>
            <a:r>
              <a:rPr lang="cs-CZ" b="1"/>
              <a:t>plátci daně </a:t>
            </a:r>
            <a:r>
              <a:rPr lang="cs-CZ"/>
              <a:t>(§ 38c ZDP)</a:t>
            </a:r>
          </a:p>
          <a:p>
            <a:pPr lvl="1"/>
            <a:r>
              <a:rPr lang="cs-CZ"/>
              <a:t>plátci příjmů zdaněných srážkovou daní (§ 38d ZDP)</a:t>
            </a:r>
          </a:p>
          <a:p>
            <a:pPr lvl="1"/>
            <a:r>
              <a:rPr lang="cs-CZ"/>
              <a:t>plátci příjmů, ze kterých se sráží úhrada na zajištění daně (§ 38e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361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9.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daňové přiznání</a:t>
            </a:r>
            <a:r>
              <a:rPr lang="cs-CZ"/>
              <a:t> (§ 136 DŘ)</a:t>
            </a:r>
          </a:p>
          <a:p>
            <a:pPr lvl="1"/>
            <a:r>
              <a:rPr lang="cs-CZ"/>
              <a:t>do 3 měsíců po skončení zdaňovacího období</a:t>
            </a:r>
          </a:p>
          <a:p>
            <a:pPr lvl="1"/>
            <a:r>
              <a:rPr lang="cs-CZ"/>
              <a:t>do 4 měsíců po skončení zdaňovacího období pro elektronická podání</a:t>
            </a:r>
          </a:p>
          <a:p>
            <a:pPr lvl="1"/>
            <a:r>
              <a:rPr lang="cs-CZ"/>
              <a:t>do 6 měsíců po skončení zdaňovacího období</a:t>
            </a:r>
          </a:p>
          <a:p>
            <a:r>
              <a:rPr lang="cs-CZ" b="1"/>
              <a:t>splatnost daně</a:t>
            </a:r>
          </a:p>
          <a:p>
            <a:pPr lvl="1"/>
            <a:r>
              <a:rPr lang="pt-BR"/>
              <a:t>ve lhůtě pro podání daňového přiznání (§ </a:t>
            </a:r>
            <a:r>
              <a:rPr lang="cs-CZ"/>
              <a:t>135 odst. 3 DŘ)</a:t>
            </a:r>
            <a:endParaRPr lang="pt-BR"/>
          </a:p>
          <a:p>
            <a:pPr lvl="1"/>
            <a:r>
              <a:rPr lang="pt-BR"/>
              <a:t>zálohově (§ 38a)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134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10. Daň z neočekávaných zisků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od 1. ledna 2023 na základě zákona č. 366/2022 Sb.</a:t>
            </a:r>
          </a:p>
          <a:p>
            <a:r>
              <a:rPr lang="cs-CZ"/>
              <a:t>zavedení „daně“ z neočekávaných zisků = samostatná DPPO</a:t>
            </a:r>
          </a:p>
          <a:p>
            <a:pPr lvl="1"/>
            <a:r>
              <a:rPr lang="cs-CZ"/>
              <a:t>poplatník daně (§ 17c ZDP)</a:t>
            </a:r>
          </a:p>
          <a:p>
            <a:pPr lvl="1"/>
            <a:r>
              <a:rPr lang="cs-CZ"/>
              <a:t>základ daně (§ 20ba a násl. ZDP)</a:t>
            </a:r>
          </a:p>
          <a:p>
            <a:pPr lvl="2"/>
            <a:r>
              <a:rPr lang="cs-CZ"/>
              <a:t>r</a:t>
            </a:r>
            <a:r>
              <a:rPr lang="pt-BR"/>
              <a:t>ozdíl mezi srovnávaným základem daně a</a:t>
            </a:r>
            <a:r>
              <a:rPr lang="cs-CZ"/>
              <a:t> </a:t>
            </a:r>
            <a:r>
              <a:rPr lang="pt-BR"/>
              <a:t>průměrem upravených srovnávacích základů dan</a:t>
            </a:r>
            <a:r>
              <a:rPr lang="cs-CZ"/>
              <a:t>ě</a:t>
            </a:r>
          </a:p>
          <a:p>
            <a:pPr lvl="1"/>
            <a:r>
              <a:rPr lang="cs-CZ"/>
              <a:t>období kalendářní roky 2023 až 2025 (§ 20ba odst. 3 ZDP)</a:t>
            </a:r>
          </a:p>
          <a:p>
            <a:pPr lvl="1"/>
            <a:r>
              <a:rPr lang="cs-CZ"/>
              <a:t>sazba daně 60 % (§ 21 odst. 5 ZDP)</a:t>
            </a:r>
          </a:p>
          <a:p>
            <a:pPr lvl="1"/>
            <a:r>
              <a:rPr lang="cs-CZ"/>
              <a:t>příjem netvoří příjmy rozpočtů ÚSC (§ 21 odst. 5 ZDP)</a:t>
            </a:r>
          </a:p>
          <a:p>
            <a:pPr lvl="1"/>
            <a:r>
              <a:rPr lang="cs-CZ"/>
              <a:t>správce daně je Specializovaný finanční úřad (§ 21 odst. 5 ZDP)</a:t>
            </a:r>
          </a:p>
          <a:p>
            <a:pPr lvl="1"/>
            <a:endParaRPr lang="cs-CZ"/>
          </a:p>
          <a:p>
            <a:pPr lvl="2"/>
            <a:endParaRPr lang="cs-CZ"/>
          </a:p>
          <a:p>
            <a:pPr lvl="1"/>
            <a:endParaRPr lang="pt-BR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54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Příklad DPPO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/>
              <a:t>Svěřenský fond založený za účelem pořádání sportovních a kulturních akcí pro veřejnost, který nepodniká, měl ve zdaňovacím období příjmy z této činnosti ve výši 50.000,- Kč a výdaje ve výši 240.000,- Kč, které byly vynaloženy na pořádání uvedených akcí.</a:t>
            </a:r>
          </a:p>
          <a:p>
            <a:pPr algn="just">
              <a:lnSpc>
                <a:spcPct val="120000"/>
              </a:lnSpc>
            </a:pPr>
            <a:r>
              <a:rPr lang="cs-CZ"/>
              <a:t>Svěřenský fond na pořádané akce upozorňuje pomocí vylepovaných plakátů, na nichž je rovněž umístěna reklama místního podnikatele, za kterou tento podnikatel svěřenskému fondu platí 450.000,- Kč ročně. Výdaje na výlep plakátů činí 200.000,- Kč ročně.</a:t>
            </a:r>
          </a:p>
          <a:p>
            <a:pPr algn="just">
              <a:lnSpc>
                <a:spcPct val="120000"/>
              </a:lnSpc>
            </a:pPr>
            <a:r>
              <a:rPr lang="cs-CZ"/>
              <a:t>Ze státního rozpočtu obdržel svěřenský fond investiční dotaci ve výši 50.000,- Kč.</a:t>
            </a:r>
          </a:p>
          <a:p>
            <a:pPr algn="just">
              <a:lnSpc>
                <a:spcPct val="120000"/>
              </a:lnSpc>
            </a:pPr>
            <a:r>
              <a:rPr lang="cs-CZ"/>
              <a:t>V totožném zdaňovacím období rovněž jeden z místních občanů vyčlenil smlouvou do majetku svěřenského fondu pozemek k pořádání akcí v hodnotě 200.000 Kč. Jiný místní občan poskytl svěřenskému fondu dar v hodnotě 20.000,- Kč.</a:t>
            </a:r>
          </a:p>
          <a:p>
            <a:pPr algn="just">
              <a:lnSpc>
                <a:spcPct val="120000"/>
              </a:lnSpc>
            </a:pPr>
            <a:r>
              <a:rPr lang="cs-CZ"/>
              <a:t>Kolik činí daň z příjmů právnických osob?</a:t>
            </a:r>
          </a:p>
          <a:p>
            <a:pPr algn="just">
              <a:lnSpc>
                <a:spcPct val="120000"/>
              </a:lnSpc>
            </a:pPr>
            <a:r>
              <a:rPr lang="cs-CZ"/>
              <a:t>Změnila by se výše daně, pokud by se jednalo o obecně prospěšnou společnost?</a:t>
            </a:r>
          </a:p>
          <a:p>
            <a:pPr>
              <a:lnSpc>
                <a:spcPct val="120000"/>
              </a:lnSpc>
            </a:pPr>
            <a:endParaRPr lang="cs-CZ"/>
          </a:p>
          <a:p>
            <a:pPr>
              <a:lnSpc>
                <a:spcPct val="120000"/>
              </a:lnSpc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15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/>
              <a:t>prof. JUDr. Radim Boháč, Ph.D.</a:t>
            </a:r>
          </a:p>
          <a:p>
            <a:pPr marL="0" indent="0" algn="ctr">
              <a:buNone/>
            </a:pPr>
            <a:r>
              <a:rPr lang="cs-CZ"/>
              <a:t>katedra finančního práva a finanční vědy</a:t>
            </a:r>
          </a:p>
          <a:p>
            <a:pPr marL="0" indent="0" algn="ctr">
              <a:buNone/>
            </a:pPr>
            <a:r>
              <a:rPr lang="cs-CZ"/>
              <a:t>e-mail: bohac@prf.cuni.cz</a:t>
            </a:r>
          </a:p>
          <a:p>
            <a:pPr marL="0" indent="0" algn="ctr">
              <a:buNone/>
            </a:pPr>
            <a:r>
              <a:rPr lang="cs-CZ"/>
              <a:t>web: www.radimbohac.cz  </a:t>
            </a:r>
          </a:p>
          <a:p>
            <a:pPr marL="0" indent="0" algn="ctr">
              <a:buNone/>
            </a:pPr>
            <a:r>
              <a:rPr lang="cs-CZ"/>
              <a:t>tel.: +420 221 005 330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5217543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Daň z příjmů právnických osob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Subjekt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Předmět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Základ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Sazba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Výpočet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 txBox="1">
            <a:spLocks/>
          </p:cNvSpPr>
          <p:nvPr/>
        </p:nvSpPr>
        <p:spPr>
          <a:xfrm>
            <a:off x="6248400" y="1366151"/>
            <a:ext cx="5257800" cy="417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Font typeface="+mj-lt"/>
              <a:buAutoNum type="arabicPeriod" startAt="7"/>
              <a:defRPr/>
            </a:pPr>
            <a:r>
              <a:rPr lang="cs-CZ"/>
              <a:t>Zdaňovací období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/>
              <a:t>Rozpočtové určení daně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/>
              <a:t>Správa daně</a:t>
            </a:r>
          </a:p>
          <a:p>
            <a:pPr marL="624078" indent="-514350">
              <a:buFont typeface="+mj-lt"/>
              <a:buAutoNum type="arabicPeriod" startAt="7"/>
              <a:defRPr/>
            </a:pPr>
            <a:r>
              <a:rPr lang="cs-CZ"/>
              <a:t>Daň z neočekávaných zisků</a:t>
            </a:r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Daň z příjmů právnických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r>
              <a:rPr lang="cs-CZ"/>
              <a:t>přímá důchodová daň</a:t>
            </a:r>
          </a:p>
          <a:p>
            <a:r>
              <a:rPr lang="cs-CZ"/>
              <a:t>zákon č. 586/1992 Sb., o daních z příjmů</a:t>
            </a:r>
          </a:p>
          <a:p>
            <a:pPr lvl="1"/>
            <a:r>
              <a:rPr lang="cs-CZ"/>
              <a:t>část druhá</a:t>
            </a:r>
          </a:p>
          <a:p>
            <a:pPr lvl="1"/>
            <a:r>
              <a:rPr lang="cs-CZ"/>
              <a:t>část třetí, čtvrtá, pátá</a:t>
            </a:r>
          </a:p>
          <a:p>
            <a:r>
              <a:rPr lang="cs-CZ"/>
              <a:t>konstrukční prvky DPPO</a:t>
            </a:r>
          </a:p>
          <a:p>
            <a:pPr lvl="1"/>
            <a:r>
              <a:rPr lang="cs-CZ"/>
              <a:t>subjekt</a:t>
            </a:r>
          </a:p>
          <a:p>
            <a:pPr lvl="1"/>
            <a:r>
              <a:rPr lang="cs-CZ"/>
              <a:t>předmět</a:t>
            </a:r>
          </a:p>
          <a:p>
            <a:pPr lvl="1"/>
            <a:r>
              <a:rPr lang="cs-CZ"/>
              <a:t>základ</a:t>
            </a:r>
          </a:p>
          <a:p>
            <a:pPr lvl="1"/>
            <a:r>
              <a:rPr lang="cs-CZ"/>
              <a:t>sazba</a:t>
            </a:r>
          </a:p>
          <a:p>
            <a:pPr lvl="1"/>
            <a:r>
              <a:rPr lang="cs-CZ"/>
              <a:t>období</a:t>
            </a:r>
          </a:p>
          <a:p>
            <a:pPr lvl="1"/>
            <a:r>
              <a:rPr lang="cs-CZ"/>
              <a:t>výpočet</a:t>
            </a:r>
          </a:p>
          <a:p>
            <a:pPr lvl="1"/>
            <a:r>
              <a:rPr lang="cs-CZ"/>
              <a:t>rozpočtové určení</a:t>
            </a:r>
          </a:p>
          <a:p>
            <a:r>
              <a:rPr lang="cs-CZ"/>
              <a:t>správa DPPO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376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Subjekt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/>
              <a:t>poplatník </a:t>
            </a:r>
            <a:r>
              <a:rPr lang="cs-CZ"/>
              <a:t>(§ 17 ZDP)</a:t>
            </a:r>
          </a:p>
          <a:p>
            <a:pPr lvl="1"/>
            <a:r>
              <a:rPr lang="cs-CZ"/>
              <a:t>výčet poplatníků</a:t>
            </a:r>
            <a:endParaRPr lang="cs-CZ">
              <a:solidFill>
                <a:srgbClr val="FF0000"/>
              </a:solidFill>
            </a:endParaRPr>
          </a:p>
          <a:p>
            <a:pPr lvl="1"/>
            <a:r>
              <a:rPr lang="cs-CZ"/>
              <a:t>daňoví rezidenti České republiky</a:t>
            </a:r>
          </a:p>
          <a:p>
            <a:pPr lvl="2"/>
            <a:r>
              <a:rPr lang="cs-CZ"/>
              <a:t>sídlo</a:t>
            </a:r>
          </a:p>
          <a:p>
            <a:pPr lvl="2"/>
            <a:r>
              <a:rPr lang="cs-CZ"/>
              <a:t>místo vedení</a:t>
            </a:r>
          </a:p>
          <a:p>
            <a:pPr lvl="1"/>
            <a:r>
              <a:rPr lang="cs-CZ"/>
              <a:t>daňoví nerezidenti</a:t>
            </a:r>
          </a:p>
          <a:p>
            <a:r>
              <a:rPr lang="cs-CZ" b="1"/>
              <a:t>mezinárodní smlouvy o zamezení dvojímu zdanění</a:t>
            </a:r>
          </a:p>
          <a:p>
            <a:pPr lvl="1"/>
            <a:r>
              <a:rPr lang="cs-CZ"/>
              <a:t>kolize rezidentství</a:t>
            </a:r>
          </a:p>
          <a:p>
            <a:pPr lvl="1"/>
            <a:r>
              <a:rPr lang="cs-CZ"/>
              <a:t>kolize zdanění příjmů (stát domicilu x stát zdroje) </a:t>
            </a:r>
          </a:p>
          <a:p>
            <a:pPr lvl="1"/>
            <a:r>
              <a:rPr lang="cs-CZ"/>
              <a:t>metody zamezení dvojímu zdanění</a:t>
            </a:r>
          </a:p>
          <a:p>
            <a:r>
              <a:rPr lang="cs-CZ" b="1"/>
              <a:t>veřejně prospěšní poplatníci </a:t>
            </a:r>
            <a:r>
              <a:rPr lang="cs-CZ"/>
              <a:t>(§ 17a ZDP)</a:t>
            </a:r>
          </a:p>
          <a:p>
            <a:r>
              <a:rPr lang="cs-CZ" b="1"/>
              <a:t>základní investiční fond </a:t>
            </a:r>
            <a:r>
              <a:rPr lang="cs-CZ"/>
              <a:t>(§ 17b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8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3. Předmět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/>
              <a:t>Obecné vymezení předmětu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Předmět daně u veřejně prospěšných poplatníků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Předmět daně u osobních obchodních společností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889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Obecné vymezení předmětu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je předmětem daně</a:t>
            </a:r>
            <a:endParaRPr lang="cs-CZ"/>
          </a:p>
          <a:p>
            <a:pPr lvl="1"/>
            <a:r>
              <a:rPr lang="cs-CZ"/>
              <a:t>příjmy z veškeré činnosti a z nakládání s veškerým majetkem (§ 18 odst. 1 ZDP)</a:t>
            </a:r>
          </a:p>
          <a:p>
            <a:pPr lvl="1"/>
            <a:endParaRPr lang="cs-CZ"/>
          </a:p>
          <a:p>
            <a:pPr lvl="1"/>
            <a:r>
              <a:rPr lang="cs-CZ"/>
              <a:t>u účetních jednotek výnosy (§ 21h ZDP)</a:t>
            </a:r>
          </a:p>
          <a:p>
            <a:endParaRPr lang="cs-CZ"/>
          </a:p>
          <a:p>
            <a:r>
              <a:rPr lang="cs-CZ" b="1"/>
              <a:t>není předmětem daně </a:t>
            </a:r>
            <a:r>
              <a:rPr lang="cs-CZ"/>
              <a:t>(§ 18 odst. 2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57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Předmět daně u VPP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/>
              <a:t>úzký předmět daně</a:t>
            </a:r>
          </a:p>
          <a:p>
            <a:pPr lvl="1"/>
            <a:r>
              <a:rPr lang="cs-CZ"/>
              <a:t>předmět daně vždy (§ 18a odst. 2 ZDP)</a:t>
            </a:r>
          </a:p>
          <a:p>
            <a:pPr lvl="2"/>
            <a:r>
              <a:rPr lang="cs-CZ"/>
              <a:t>příjmy z reklamy</a:t>
            </a:r>
          </a:p>
          <a:p>
            <a:pPr lvl="2"/>
            <a:r>
              <a:rPr lang="cs-CZ"/>
              <a:t>příjmy z členského příspěvku</a:t>
            </a:r>
          </a:p>
          <a:p>
            <a:pPr lvl="2"/>
            <a:r>
              <a:rPr lang="cs-CZ"/>
              <a:t>v podobě úroku</a:t>
            </a:r>
          </a:p>
          <a:p>
            <a:pPr lvl="2"/>
            <a:r>
              <a:rPr lang="cs-CZ"/>
              <a:t>příjmy z nájemného</a:t>
            </a:r>
          </a:p>
          <a:p>
            <a:pPr lvl="1"/>
            <a:r>
              <a:rPr lang="cs-CZ"/>
              <a:t>není předmětem daně (§ 18a odst. 1 ZDP)</a:t>
            </a:r>
          </a:p>
          <a:p>
            <a:pPr lvl="2"/>
            <a:r>
              <a:rPr lang="cs-CZ"/>
              <a:t>příjmy z nepodnikatelské činnosti, pokud jsou výdaje vynaložené v souvislosti s touto činností vyšší</a:t>
            </a:r>
          </a:p>
          <a:p>
            <a:pPr lvl="2"/>
            <a:r>
              <a:rPr lang="cs-CZ"/>
              <a:t>dotace</a:t>
            </a:r>
          </a:p>
          <a:p>
            <a:pPr lvl="2"/>
            <a:r>
              <a:rPr lang="cs-CZ"/>
              <a:t>výnosy daní plynoucí do obecních nebo krajských rozpočtů</a:t>
            </a:r>
          </a:p>
          <a:p>
            <a:pPr lvl="2"/>
            <a:r>
              <a:rPr lang="cs-CZ"/>
              <a:t>příjmy z bezúplatného nabytí věci podle zákona o církevních restitucích</a:t>
            </a:r>
          </a:p>
          <a:p>
            <a:r>
              <a:rPr lang="cs-CZ" b="1"/>
              <a:t>široký předmět daně</a:t>
            </a:r>
          </a:p>
          <a:p>
            <a:pPr lvl="1"/>
            <a:r>
              <a:rPr lang="cs-CZ"/>
              <a:t>předmětem daně všechny příjmy (§ 18a odst. 5 ZDP)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23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Předmět daně o osobních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/>
              <a:t>veřejná obchodní společnost </a:t>
            </a:r>
            <a:r>
              <a:rPr lang="cs-CZ"/>
              <a:t>(§ 18b odst. 1 a 2 ZDP)</a:t>
            </a:r>
          </a:p>
          <a:p>
            <a:pPr lvl="1"/>
            <a:r>
              <a:rPr lang="cs-CZ"/>
              <a:t>předmětem daně pouze příjmy zdaněné srážkovou daní</a:t>
            </a:r>
          </a:p>
          <a:p>
            <a:pPr lvl="1"/>
            <a:r>
              <a:rPr lang="cs-CZ"/>
              <a:t>daňově transparentní</a:t>
            </a:r>
          </a:p>
          <a:p>
            <a:pPr lvl="2"/>
            <a:r>
              <a:rPr lang="cs-CZ"/>
              <a:t>z příjmů, které nejsou předmětem daně, se přesto určí základ a rozdělí se poměrně mezi společníky (u nich jsou předmětem daně)</a:t>
            </a:r>
          </a:p>
          <a:p>
            <a:pPr lvl="1"/>
            <a:r>
              <a:rPr lang="cs-CZ"/>
              <a:t>u společníků je součástí základu poměrná část základu daně veřejné obchodní společnosti (§ 20 odst. 5 ZDP) </a:t>
            </a:r>
          </a:p>
          <a:p>
            <a:r>
              <a:rPr lang="cs-CZ" b="1"/>
              <a:t>komanditní společnost </a:t>
            </a:r>
            <a:r>
              <a:rPr lang="cs-CZ"/>
              <a:t>(§ 18 odst. 2 ZDP)</a:t>
            </a:r>
          </a:p>
          <a:p>
            <a:pPr lvl="1"/>
            <a:r>
              <a:rPr lang="cs-CZ"/>
              <a:t>částečně daňově transparentní</a:t>
            </a:r>
          </a:p>
          <a:p>
            <a:pPr lvl="2"/>
            <a:r>
              <a:rPr lang="cs-CZ"/>
              <a:t>základ daně se snižuje o částku připadající komplementářům (§ 20 odst. 4 ZDP)</a:t>
            </a:r>
          </a:p>
          <a:p>
            <a:pPr lvl="1"/>
            <a:r>
              <a:rPr lang="cs-CZ"/>
              <a:t>u komplementáře je součástí základu poměrná část základu daně komanditní společnosti (§ 20 odst. 6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112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Osvobození od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pl-PL"/>
              <a:t>pouze obecná ustanovení pro všechny příjmy</a:t>
            </a:r>
          </a:p>
          <a:p>
            <a:pPr lvl="1"/>
            <a:r>
              <a:rPr lang="pl-PL"/>
              <a:t>§ 19</a:t>
            </a:r>
          </a:p>
          <a:p>
            <a:pPr lvl="1"/>
            <a:r>
              <a:rPr lang="pl-PL"/>
              <a:t>§ 19b – osvobození bezúplatných příjmů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5059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1042</Words>
  <Application>Microsoft Office PowerPoint</Application>
  <PresentationFormat>Širokoúhlá obrazovka</PresentationFormat>
  <Paragraphs>174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Gill Sans MT</vt:lpstr>
      <vt:lpstr>Motiv Office</vt:lpstr>
      <vt:lpstr>Daň z příjmů právnických osob</vt:lpstr>
      <vt:lpstr>Osnova</vt:lpstr>
      <vt:lpstr>1. Daň z příjmů právnických osob</vt:lpstr>
      <vt:lpstr>2. Subjekt daně</vt:lpstr>
      <vt:lpstr>3. Předmět daně</vt:lpstr>
      <vt:lpstr>A. Obecné vymezení předmětu daně</vt:lpstr>
      <vt:lpstr>B. Předmět daně u VPP</vt:lpstr>
      <vt:lpstr>C. Předmět daně o osobních OS</vt:lpstr>
      <vt:lpstr>Osvobození od daně</vt:lpstr>
      <vt:lpstr>4. Základ daně</vt:lpstr>
      <vt:lpstr>5. Sazba daně</vt:lpstr>
      <vt:lpstr>6. Výpočet daně</vt:lpstr>
      <vt:lpstr>7. Zdaňovací období</vt:lpstr>
      <vt:lpstr>8. Rozpočtové určení daně</vt:lpstr>
      <vt:lpstr>9. Správa daně</vt:lpstr>
      <vt:lpstr>9. Správa daně</vt:lpstr>
      <vt:lpstr>10. Daň z neočekávaných zisků</vt:lpstr>
      <vt:lpstr>Příklad DPPO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</cp:revision>
  <dcterms:created xsi:type="dcterms:W3CDTF">2019-09-25T20:27:52Z</dcterms:created>
  <dcterms:modified xsi:type="dcterms:W3CDTF">2023-11-12T22:14:32Z</dcterms:modified>
</cp:coreProperties>
</file>