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.xml" ContentType="application/vnd.openxmlformats-officedocument.presentationml.tag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3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2" r:id="rId21"/>
    <p:sldId id="325" r:id="rId22"/>
    <p:sldId id="326" r:id="rId23"/>
    <p:sldId id="327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6" r:id="rId33"/>
    <p:sldId id="297" r:id="rId34"/>
    <p:sldId id="298" r:id="rId35"/>
    <p:sldId id="299" r:id="rId36"/>
    <p:sldId id="300" r:id="rId37"/>
    <p:sldId id="263" r:id="rId3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506F"/>
    <a:srgbClr val="D46D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0" autoAdjust="0"/>
    <p:restoredTop sz="75265" autoAdjust="0"/>
  </p:normalViewPr>
  <p:slideViewPr>
    <p:cSldViewPr snapToGrid="0" showGuides="1">
      <p:cViewPr varScale="1">
        <p:scale>
          <a:sx n="58" d="100"/>
          <a:sy n="58" d="100"/>
        </p:scale>
        <p:origin x="164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dim Boháč" userId="e5098a9a-6a28-40ce-ac6e-47e9b8c9add8" providerId="ADAL" clId="{A13FF8BD-2407-46EA-BE24-BB160FEE1926}"/>
    <pc:docChg chg="modSld">
      <pc:chgData name="Radim Boháč" userId="e5098a9a-6a28-40ce-ac6e-47e9b8c9add8" providerId="ADAL" clId="{A13FF8BD-2407-46EA-BE24-BB160FEE1926}" dt="2022-10-07T21:47:33.653" v="0"/>
      <pc:docMkLst>
        <pc:docMk/>
      </pc:docMkLst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4086439368" sldId="256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4086439368" sldId="256"/>
            <ac:picMk id="18" creationId="{86C8F6C9-87A4-C8D2-C494-20B91768B717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188188334" sldId="257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188188334" sldId="257"/>
            <ac:picMk id="23" creationId="{D6B439BE-FE3F-6C73-C176-B32DDB45DD24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97342884" sldId="263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97342884" sldId="263"/>
            <ac:picMk id="13" creationId="{7DF27B70-0B1D-BEC2-8092-8187297F4CD5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460592039" sldId="264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460592039" sldId="264"/>
            <ac:picMk id="20" creationId="{3C482E15-B81A-7428-B76C-0329057759AB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478807263" sldId="265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478807263" sldId="265"/>
            <ac:picMk id="15" creationId="{DB212DE7-6519-6241-FB82-262CD58F7019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427151950" sldId="266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427151950" sldId="266"/>
            <ac:picMk id="13" creationId="{E4545171-340A-F90E-A16E-02CDA1425E9E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303853675" sldId="267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303853675" sldId="267"/>
            <ac:picMk id="10" creationId="{AA2D549A-A820-C92F-7E80-6250BC128E72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61262826" sldId="268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61262826" sldId="268"/>
            <ac:picMk id="10" creationId="{4B253A8C-D2BD-1DDB-7FBC-7ABE01D9147E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60565918" sldId="269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60565918" sldId="269"/>
            <ac:picMk id="9" creationId="{C781D499-2046-2BB1-BB43-D9D6A766DFA4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836670769" sldId="270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836670769" sldId="270"/>
            <ac:picMk id="21" creationId="{0AB538F9-A1C4-4D7F-D01A-EE9416B1FFA7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036552044" sldId="271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036552044" sldId="271"/>
            <ac:picMk id="21" creationId="{4B563CE7-B813-EBB4-5AF7-DBAF28D4675A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732822384" sldId="272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732822384" sldId="272"/>
            <ac:picMk id="15" creationId="{A9B8B7CB-DCEE-C084-A89C-83BB535D685C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043136567" sldId="273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043136567" sldId="273"/>
            <ac:picMk id="10" creationId="{AB7E6509-7753-1DC3-214A-5776A1A789D3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158099138" sldId="274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158099138" sldId="274"/>
            <ac:picMk id="10" creationId="{9A434D4B-EC70-5CB6-CA66-81886BA0978F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628520998" sldId="275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628520998" sldId="275"/>
            <ac:picMk id="9" creationId="{315C0EFF-23BD-7B69-0AB0-0CD50345972E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596541228" sldId="276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596541228" sldId="276"/>
            <ac:picMk id="8" creationId="{431AE1EE-00F2-FE13-6AC1-4380C9E07E57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1240034913" sldId="277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1240034913" sldId="277"/>
            <ac:picMk id="10" creationId="{7F7254AD-973B-C984-5849-777F639611CD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1125291059" sldId="278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1125291059" sldId="278"/>
            <ac:picMk id="15" creationId="{B358C12A-6EFF-DAD6-849D-063D4FD1CD98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006995086" sldId="279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006995086" sldId="279"/>
            <ac:picMk id="10" creationId="{B0A7FE38-C48B-3598-ED30-DA92DEB5FEB8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17187107" sldId="282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17187107" sldId="282"/>
            <ac:picMk id="10" creationId="{4B310506-A191-7F77-EC3A-9C6957907D12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1670819036" sldId="285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1670819036" sldId="285"/>
            <ac:picMk id="18" creationId="{3F7B476B-214E-71A2-F83E-7DC5CD954CEB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851591924" sldId="286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851591924" sldId="286"/>
            <ac:picMk id="10" creationId="{D23FF877-D88A-B8C0-2E4F-B2D70149E3A3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703051308" sldId="287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703051308" sldId="287"/>
            <ac:picMk id="14" creationId="{57858ACD-B79D-9601-9407-F6C9F19F3F6E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318864212" sldId="288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318864212" sldId="288"/>
            <ac:picMk id="15" creationId="{81D587AB-F409-5EA4-14B6-C45FF911BA86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479848596" sldId="289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479848596" sldId="289"/>
            <ac:picMk id="17" creationId="{FFF23490-7561-1253-3733-8FD86F07321F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100995815" sldId="290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100995815" sldId="290"/>
            <ac:picMk id="19" creationId="{6A03273E-9D9B-06DD-8AAD-55776B1A3410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575256106" sldId="291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575256106" sldId="291"/>
            <ac:picMk id="10" creationId="{AD7B7B07-EAB1-3B84-0924-0CA6F2F9BA9B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854778443" sldId="292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854778443" sldId="292"/>
            <ac:picMk id="10" creationId="{6821C427-05A3-A9A4-FF30-D2E8AC8FE241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952650761" sldId="296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952650761" sldId="296"/>
            <ac:picMk id="10" creationId="{1616236E-0B56-6533-37C9-469D7C2BBD8A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398133951" sldId="297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398133951" sldId="297"/>
            <ac:picMk id="10" creationId="{DCA2D167-6058-C3B5-8257-996819E8BA56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397310177" sldId="298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397310177" sldId="298"/>
            <ac:picMk id="11" creationId="{F81BE08C-5BCC-4B38-F24C-BCD969201F64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961482166" sldId="299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961482166" sldId="299"/>
            <ac:picMk id="9" creationId="{DEA229BB-F039-56E8-A00B-F915BD4779A2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137997800" sldId="300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137997800" sldId="300"/>
            <ac:picMk id="9" creationId="{8AF6202C-DFB9-78E6-6E5D-38C95EF367AC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820969335" sldId="325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820969335" sldId="325"/>
            <ac:picMk id="10" creationId="{35E55D1C-EEB4-FAFB-B0CD-94B4AF843044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2411812854" sldId="326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2411812854" sldId="326"/>
            <ac:picMk id="10" creationId="{0350D746-928B-95EA-DE45-C534292148C8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765238840" sldId="327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765238840" sldId="327"/>
            <ac:picMk id="10" creationId="{482F434E-C705-EBF5-A332-5DF6B37933CA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3349152542" sldId="368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3349152542" sldId="368"/>
            <ac:picMk id="6" creationId="{1B2B2B7D-7715-CE5D-3C15-673A3F237EBA}"/>
          </ac:picMkLst>
        </pc:picChg>
      </pc:sldChg>
      <pc:sldChg chg="delSp modTransition modAnim">
        <pc:chgData name="Radim Boháč" userId="e5098a9a-6a28-40ce-ac6e-47e9b8c9add8" providerId="ADAL" clId="{A13FF8BD-2407-46EA-BE24-BB160FEE1926}" dt="2022-10-07T21:47:33.653" v="0"/>
        <pc:sldMkLst>
          <pc:docMk/>
          <pc:sldMk cId="412008227" sldId="369"/>
        </pc:sldMkLst>
        <pc:picChg chg="del">
          <ac:chgData name="Radim Boháč" userId="e5098a9a-6a28-40ce-ac6e-47e9b8c9add8" providerId="ADAL" clId="{A13FF8BD-2407-46EA-BE24-BB160FEE1926}" dt="2022-10-07T21:47:33.653" v="0"/>
          <ac:picMkLst>
            <pc:docMk/>
            <pc:sldMk cId="412008227" sldId="369"/>
            <ac:picMk id="10" creationId="{F4DD38A0-152E-9B9D-7733-CEAAAF3BEA78}"/>
          </ac:picMkLst>
        </pc:picChg>
      </pc:sldChg>
    </pc:docChg>
  </pc:docChgLst>
  <pc:docChgLst>
    <pc:chgData name="Radim Boháč" userId="e5098a9a-6a28-40ce-ac6e-47e9b8c9add8" providerId="ADAL" clId="{0B6A36BD-2765-488C-A921-4D352948F576}"/>
    <pc:docChg chg="custSel addSld modSld">
      <pc:chgData name="Radim Boháč" userId="e5098a9a-6a28-40ce-ac6e-47e9b8c9add8" providerId="ADAL" clId="{0B6A36BD-2765-488C-A921-4D352948F576}" dt="2022-09-28T08:37:14.119" v="347"/>
      <pc:docMkLst>
        <pc:docMk/>
      </pc:docMkLst>
      <pc:sldChg chg="addSp delSp modSp mod modTransition modAnim">
        <pc:chgData name="Radim Boháč" userId="e5098a9a-6a28-40ce-ac6e-47e9b8c9add8" providerId="ADAL" clId="{0B6A36BD-2765-488C-A921-4D352948F576}" dt="2022-09-28T06:18:24.107" v="301"/>
        <pc:sldMkLst>
          <pc:docMk/>
          <pc:sldMk cId="4086439368" sldId="256"/>
        </pc:sldMkLst>
        <pc:spChg chg="mod">
          <ac:chgData name="Radim Boháč" userId="e5098a9a-6a28-40ce-ac6e-47e9b8c9add8" providerId="ADAL" clId="{0B6A36BD-2765-488C-A921-4D352948F576}" dt="2022-09-27T06:51:31.469" v="47" actId="20577"/>
          <ac:spMkLst>
            <pc:docMk/>
            <pc:sldMk cId="4086439368" sldId="256"/>
            <ac:spMk id="6" creationId="{0B1AA515-C4F5-4F05-9AA0-02923517FDAF}"/>
          </ac:spMkLst>
        </pc:spChg>
        <pc:spChg chg="mod">
          <ac:chgData name="Radim Boháč" userId="e5098a9a-6a28-40ce-ac6e-47e9b8c9add8" providerId="ADAL" clId="{0B6A36BD-2765-488C-A921-4D352948F576}" dt="2022-09-27T06:51:37.320" v="49" actId="20577"/>
          <ac:spMkLst>
            <pc:docMk/>
            <pc:sldMk cId="4086439368" sldId="256"/>
            <ac:spMk id="7" creationId="{789D5057-A154-4798-978D-6C9909FC8D3F}"/>
          </ac:spMkLst>
        </pc:spChg>
        <pc:picChg chg="add del mod ord">
          <ac:chgData name="Radim Boháč" userId="e5098a9a-6a28-40ce-ac6e-47e9b8c9add8" providerId="ADAL" clId="{0B6A36BD-2765-488C-A921-4D352948F576}" dt="2022-09-28T06:17:54.443" v="298"/>
          <ac:picMkLst>
            <pc:docMk/>
            <pc:sldMk cId="4086439368" sldId="256"/>
            <ac:picMk id="12" creationId="{3C2521FC-6FA6-3DFF-6F45-13A384787437}"/>
          </ac:picMkLst>
        </pc:picChg>
        <pc:picChg chg="add del mod">
          <ac:chgData name="Radim Boháč" userId="e5098a9a-6a28-40ce-ac6e-47e9b8c9add8" providerId="ADAL" clId="{0B6A36BD-2765-488C-A921-4D352948F576}" dt="2022-09-28T06:17:36.907" v="297"/>
          <ac:picMkLst>
            <pc:docMk/>
            <pc:sldMk cId="4086439368" sldId="256"/>
            <ac:picMk id="13" creationId="{10F0A568-BC11-929E-D88B-E599D9D06915}"/>
          </ac:picMkLst>
        </pc:picChg>
        <pc:picChg chg="add del mod">
          <ac:chgData name="Radim Boháč" userId="e5098a9a-6a28-40ce-ac6e-47e9b8c9add8" providerId="ADAL" clId="{0B6A36BD-2765-488C-A921-4D352948F576}" dt="2022-09-28T06:17:58.539" v="300"/>
          <ac:picMkLst>
            <pc:docMk/>
            <pc:sldMk cId="4086439368" sldId="256"/>
            <ac:picMk id="14" creationId="{3657D862-1691-852C-5C92-7F8B421DB514}"/>
          </ac:picMkLst>
        </pc:picChg>
        <pc:picChg chg="add del mod ord">
          <ac:chgData name="Radim Boháč" userId="e5098a9a-6a28-40ce-ac6e-47e9b8c9add8" providerId="ADAL" clId="{0B6A36BD-2765-488C-A921-4D352948F576}" dt="2022-09-28T06:18:24.107" v="301"/>
          <ac:picMkLst>
            <pc:docMk/>
            <pc:sldMk cId="4086439368" sldId="256"/>
            <ac:picMk id="17" creationId="{D9783922-8CAC-9770-49D2-1D56982A02E4}"/>
          </ac:picMkLst>
        </pc:picChg>
        <pc:picChg chg="add mod">
          <ac:chgData name="Radim Boháč" userId="e5098a9a-6a28-40ce-ac6e-47e9b8c9add8" providerId="ADAL" clId="{0B6A36BD-2765-488C-A921-4D352948F576}" dt="2022-09-28T06:18:24.107" v="301"/>
          <ac:picMkLst>
            <pc:docMk/>
            <pc:sldMk cId="4086439368" sldId="256"/>
            <ac:picMk id="18" creationId="{86C8F6C9-87A4-C8D2-C494-20B91768B717}"/>
          </ac:picMkLst>
        </pc:picChg>
      </pc:sldChg>
      <pc:sldChg chg="addSp delSp modSp mod modTransition modAnim">
        <pc:chgData name="Radim Boháč" userId="e5098a9a-6a28-40ce-ac6e-47e9b8c9add8" providerId="ADAL" clId="{0B6A36BD-2765-488C-A921-4D352948F576}" dt="2022-09-28T06:20:10.187" v="305"/>
        <pc:sldMkLst>
          <pc:docMk/>
          <pc:sldMk cId="3188188334" sldId="257"/>
        </pc:sldMkLst>
        <pc:spChg chg="mod">
          <ac:chgData name="Radim Boháč" userId="e5098a9a-6a28-40ce-ac6e-47e9b8c9add8" providerId="ADAL" clId="{0B6A36BD-2765-488C-A921-4D352948F576}" dt="2022-09-27T07:04:12.999" v="89" actId="20577"/>
          <ac:spMkLst>
            <pc:docMk/>
            <pc:sldMk cId="3188188334" sldId="257"/>
            <ac:spMk id="3" creationId="{65B522AF-47DF-4E6D-A35F-27E042B628E3}"/>
          </ac:spMkLst>
        </pc:spChg>
        <pc:picChg chg="add del mod">
          <ac:chgData name="Radim Boháč" userId="e5098a9a-6a28-40ce-ac6e-47e9b8c9add8" providerId="ADAL" clId="{0B6A36BD-2765-488C-A921-4D352948F576}" dt="2022-09-28T06:19:32.094" v="304"/>
          <ac:picMkLst>
            <pc:docMk/>
            <pc:sldMk cId="3188188334" sldId="257"/>
            <ac:picMk id="19" creationId="{CC6DD886-7C59-78E2-A832-EAB99B8B5DC9}"/>
          </ac:picMkLst>
        </pc:picChg>
        <pc:picChg chg="add del mod ord">
          <ac:chgData name="Radim Boháč" userId="e5098a9a-6a28-40ce-ac6e-47e9b8c9add8" providerId="ADAL" clId="{0B6A36BD-2765-488C-A921-4D352948F576}" dt="2022-09-28T06:20:10.187" v="305"/>
          <ac:picMkLst>
            <pc:docMk/>
            <pc:sldMk cId="3188188334" sldId="257"/>
            <ac:picMk id="22" creationId="{59072FC3-AD8A-F64C-B78C-A71D95F9780C}"/>
          </ac:picMkLst>
        </pc:picChg>
        <pc:picChg chg="add mod">
          <ac:chgData name="Radim Boháč" userId="e5098a9a-6a28-40ce-ac6e-47e9b8c9add8" providerId="ADAL" clId="{0B6A36BD-2765-488C-A921-4D352948F576}" dt="2022-09-28T06:20:10.187" v="305"/>
          <ac:picMkLst>
            <pc:docMk/>
            <pc:sldMk cId="3188188334" sldId="257"/>
            <ac:picMk id="23" creationId="{D6B439BE-FE3F-6C73-C176-B32DDB45DD24}"/>
          </ac:picMkLst>
        </pc:picChg>
      </pc:sldChg>
      <pc:sldChg chg="addSp delSp modSp mod modTransition modAnim">
        <pc:chgData name="Radim Boháč" userId="e5098a9a-6a28-40ce-ac6e-47e9b8c9add8" providerId="ADAL" clId="{0B6A36BD-2765-488C-A921-4D352948F576}" dt="2022-09-28T08:37:14.119" v="347"/>
        <pc:sldMkLst>
          <pc:docMk/>
          <pc:sldMk cId="297342884" sldId="263"/>
        </pc:sldMkLst>
        <pc:picChg chg="add del mod">
          <ac:chgData name="Radim Boháč" userId="e5098a9a-6a28-40ce-ac6e-47e9b8c9add8" providerId="ADAL" clId="{0B6A36BD-2765-488C-A921-4D352948F576}" dt="2022-09-28T08:35:14.362" v="346"/>
          <ac:picMkLst>
            <pc:docMk/>
            <pc:sldMk cId="297342884" sldId="263"/>
            <ac:picMk id="9" creationId="{3F58C96F-83E5-5A2E-3E59-6A7B3D874E18}"/>
          </ac:picMkLst>
        </pc:picChg>
        <pc:picChg chg="add del mod ord">
          <ac:chgData name="Radim Boháč" userId="e5098a9a-6a28-40ce-ac6e-47e9b8c9add8" providerId="ADAL" clId="{0B6A36BD-2765-488C-A921-4D352948F576}" dt="2022-09-28T08:37:14.119" v="347"/>
          <ac:picMkLst>
            <pc:docMk/>
            <pc:sldMk cId="297342884" sldId="263"/>
            <ac:picMk id="12" creationId="{D76D4496-3FF5-DC22-FF2B-31622E5E12B0}"/>
          </ac:picMkLst>
        </pc:picChg>
        <pc:picChg chg="add mod">
          <ac:chgData name="Radim Boháč" userId="e5098a9a-6a28-40ce-ac6e-47e9b8c9add8" providerId="ADAL" clId="{0B6A36BD-2765-488C-A921-4D352948F576}" dt="2022-09-28T08:37:14.119" v="347"/>
          <ac:picMkLst>
            <pc:docMk/>
            <pc:sldMk cId="297342884" sldId="263"/>
            <ac:picMk id="13" creationId="{7DF27B70-0B1D-BEC2-8092-8187297F4CD5}"/>
          </ac:picMkLst>
        </pc:picChg>
      </pc:sldChg>
      <pc:sldChg chg="addSp modSp mod">
        <pc:chgData name="Radim Boháč" userId="e5098a9a-6a28-40ce-ac6e-47e9b8c9add8" providerId="ADAL" clId="{0B6A36BD-2765-488C-A921-4D352948F576}" dt="2022-09-28T06:32:27.433" v="306"/>
        <pc:sldMkLst>
          <pc:docMk/>
          <pc:sldMk cId="3460592039" sldId="264"/>
        </pc:sldMkLst>
        <pc:spChg chg="mod">
          <ac:chgData name="Radim Boháč" userId="e5098a9a-6a28-40ce-ac6e-47e9b8c9add8" providerId="ADAL" clId="{0B6A36BD-2765-488C-A921-4D352948F576}" dt="2022-09-27T06:54:58.337" v="72" actId="20577"/>
          <ac:spMkLst>
            <pc:docMk/>
            <pc:sldMk cId="3460592039" sldId="264"/>
            <ac:spMk id="7" creationId="{165E44B5-206B-4923-BEC5-7F8E5AE6C007}"/>
          </ac:spMkLst>
        </pc:spChg>
        <pc:picChg chg="add mod">
          <ac:chgData name="Radim Boháč" userId="e5098a9a-6a28-40ce-ac6e-47e9b8c9add8" providerId="ADAL" clId="{0B6A36BD-2765-488C-A921-4D352948F576}" dt="2022-09-28T06:32:27.433" v="306"/>
          <ac:picMkLst>
            <pc:docMk/>
            <pc:sldMk cId="3460592039" sldId="264"/>
            <ac:picMk id="20" creationId="{3C482E15-B81A-7428-B76C-0329057759AB}"/>
          </ac:picMkLst>
        </pc:picChg>
      </pc:sldChg>
      <pc:sldChg chg="addSp modSp">
        <pc:chgData name="Radim Boháč" userId="e5098a9a-6a28-40ce-ac6e-47e9b8c9add8" providerId="ADAL" clId="{0B6A36BD-2765-488C-A921-4D352948F576}" dt="2022-09-28T06:41:53.058" v="307"/>
        <pc:sldMkLst>
          <pc:docMk/>
          <pc:sldMk cId="3478807263" sldId="265"/>
        </pc:sldMkLst>
        <pc:picChg chg="add mod">
          <ac:chgData name="Radim Boháč" userId="e5098a9a-6a28-40ce-ac6e-47e9b8c9add8" providerId="ADAL" clId="{0B6A36BD-2765-488C-A921-4D352948F576}" dt="2022-09-28T06:41:53.058" v="307"/>
          <ac:picMkLst>
            <pc:docMk/>
            <pc:sldMk cId="3478807263" sldId="265"/>
            <ac:picMk id="15" creationId="{DB212DE7-6519-6241-FB82-262CD58F7019}"/>
          </ac:picMkLst>
        </pc:picChg>
      </pc:sldChg>
      <pc:sldChg chg="addSp modSp">
        <pc:chgData name="Radim Boháč" userId="e5098a9a-6a28-40ce-ac6e-47e9b8c9add8" providerId="ADAL" clId="{0B6A36BD-2765-488C-A921-4D352948F576}" dt="2022-09-28T06:45:29.601" v="308"/>
        <pc:sldMkLst>
          <pc:docMk/>
          <pc:sldMk cId="2427151950" sldId="266"/>
        </pc:sldMkLst>
        <pc:picChg chg="add mod">
          <ac:chgData name="Radim Boháč" userId="e5098a9a-6a28-40ce-ac6e-47e9b8c9add8" providerId="ADAL" clId="{0B6A36BD-2765-488C-A921-4D352948F576}" dt="2022-09-28T06:45:29.601" v="308"/>
          <ac:picMkLst>
            <pc:docMk/>
            <pc:sldMk cId="2427151950" sldId="266"/>
            <ac:picMk id="13" creationId="{E4545171-340A-F90E-A16E-02CDA1425E9E}"/>
          </ac:picMkLst>
        </pc:picChg>
      </pc:sldChg>
      <pc:sldChg chg="addSp modSp">
        <pc:chgData name="Radim Boháč" userId="e5098a9a-6a28-40ce-ac6e-47e9b8c9add8" providerId="ADAL" clId="{0B6A36BD-2765-488C-A921-4D352948F576}" dt="2022-09-28T06:49:16.898" v="309"/>
        <pc:sldMkLst>
          <pc:docMk/>
          <pc:sldMk cId="3303853675" sldId="267"/>
        </pc:sldMkLst>
        <pc:picChg chg="add mod">
          <ac:chgData name="Radim Boháč" userId="e5098a9a-6a28-40ce-ac6e-47e9b8c9add8" providerId="ADAL" clId="{0B6A36BD-2765-488C-A921-4D352948F576}" dt="2022-09-28T06:49:16.898" v="309"/>
          <ac:picMkLst>
            <pc:docMk/>
            <pc:sldMk cId="3303853675" sldId="267"/>
            <ac:picMk id="10" creationId="{AA2D549A-A820-C92F-7E80-6250BC128E72}"/>
          </ac:picMkLst>
        </pc:picChg>
      </pc:sldChg>
      <pc:sldChg chg="addSp modSp">
        <pc:chgData name="Radim Boháč" userId="e5098a9a-6a28-40ce-ac6e-47e9b8c9add8" providerId="ADAL" clId="{0B6A36BD-2765-488C-A921-4D352948F576}" dt="2022-09-28T06:51:22.773" v="310"/>
        <pc:sldMkLst>
          <pc:docMk/>
          <pc:sldMk cId="61262826" sldId="268"/>
        </pc:sldMkLst>
        <pc:picChg chg="add mod">
          <ac:chgData name="Radim Boháč" userId="e5098a9a-6a28-40ce-ac6e-47e9b8c9add8" providerId="ADAL" clId="{0B6A36BD-2765-488C-A921-4D352948F576}" dt="2022-09-28T06:51:22.773" v="310"/>
          <ac:picMkLst>
            <pc:docMk/>
            <pc:sldMk cId="61262826" sldId="268"/>
            <ac:picMk id="10" creationId="{4B253A8C-D2BD-1DDB-7FBC-7ABE01D9147E}"/>
          </ac:picMkLst>
        </pc:picChg>
      </pc:sldChg>
      <pc:sldChg chg="addSp modSp">
        <pc:chgData name="Radim Boháč" userId="e5098a9a-6a28-40ce-ac6e-47e9b8c9add8" providerId="ADAL" clId="{0B6A36BD-2765-488C-A921-4D352948F576}" dt="2022-09-28T06:51:22.773" v="310"/>
        <pc:sldMkLst>
          <pc:docMk/>
          <pc:sldMk cId="360565918" sldId="269"/>
        </pc:sldMkLst>
        <pc:picChg chg="add mod">
          <ac:chgData name="Radim Boháč" userId="e5098a9a-6a28-40ce-ac6e-47e9b8c9add8" providerId="ADAL" clId="{0B6A36BD-2765-488C-A921-4D352948F576}" dt="2022-09-28T06:51:22.773" v="310"/>
          <ac:picMkLst>
            <pc:docMk/>
            <pc:sldMk cId="360565918" sldId="269"/>
            <ac:picMk id="9" creationId="{C781D499-2046-2BB1-BB43-D9D6A766DFA4}"/>
          </ac:picMkLst>
        </pc:picChg>
      </pc:sldChg>
      <pc:sldChg chg="addSp delSp modSp mod modTransition modAnim">
        <pc:chgData name="Radim Boháč" userId="e5098a9a-6a28-40ce-ac6e-47e9b8c9add8" providerId="ADAL" clId="{0B6A36BD-2765-488C-A921-4D352948F576}" dt="2022-09-28T07:02:52.794" v="315"/>
        <pc:sldMkLst>
          <pc:docMk/>
          <pc:sldMk cId="3836670769" sldId="270"/>
        </pc:sldMkLst>
        <pc:spChg chg="mod">
          <ac:chgData name="Radim Boháč" userId="e5098a9a-6a28-40ce-ac6e-47e9b8c9add8" providerId="ADAL" clId="{0B6A36BD-2765-488C-A921-4D352948F576}" dt="2022-09-27T07:05:52.467" v="227" actId="20577"/>
          <ac:spMkLst>
            <pc:docMk/>
            <pc:sldMk cId="3836670769" sldId="270"/>
            <ac:spMk id="2" creationId="{D07FEA68-5791-497A-AEE0-AD22E4D52440}"/>
          </ac:spMkLst>
        </pc:spChg>
        <pc:spChg chg="mod">
          <ac:chgData name="Radim Boháč" userId="e5098a9a-6a28-40ce-ac6e-47e9b8c9add8" providerId="ADAL" clId="{0B6A36BD-2765-488C-A921-4D352948F576}" dt="2022-09-27T07:07:59.152" v="274" actId="14100"/>
          <ac:spMkLst>
            <pc:docMk/>
            <pc:sldMk cId="3836670769" sldId="270"/>
            <ac:spMk id="3" creationId="{FA8CC2E3-78C7-401D-8B6F-791D7C471981}"/>
          </ac:spMkLst>
        </pc:spChg>
        <pc:spChg chg="add mod">
          <ac:chgData name="Radim Boháč" userId="e5098a9a-6a28-40ce-ac6e-47e9b8c9add8" providerId="ADAL" clId="{0B6A36BD-2765-488C-A921-4D352948F576}" dt="2022-09-27T07:08:01.980" v="275" actId="1076"/>
          <ac:spMkLst>
            <pc:docMk/>
            <pc:sldMk cId="3836670769" sldId="270"/>
            <ac:spMk id="5" creationId="{BD33EE4B-C3F7-B773-FCBF-6290C6CEF7CE}"/>
          </ac:spMkLst>
        </pc:spChg>
        <pc:spChg chg="add mod">
          <ac:chgData name="Radim Boháč" userId="e5098a9a-6a28-40ce-ac6e-47e9b8c9add8" providerId="ADAL" clId="{0B6A36BD-2765-488C-A921-4D352948F576}" dt="2022-09-27T07:08:04.912" v="276" actId="1076"/>
          <ac:spMkLst>
            <pc:docMk/>
            <pc:sldMk cId="3836670769" sldId="270"/>
            <ac:spMk id="6" creationId="{ECA7E5F5-441A-5CE9-D872-76CBD5C475F4}"/>
          </ac:spMkLst>
        </pc:spChg>
        <pc:spChg chg="add mod">
          <ac:chgData name="Radim Boháč" userId="e5098a9a-6a28-40ce-ac6e-47e9b8c9add8" providerId="ADAL" clId="{0B6A36BD-2765-488C-A921-4D352948F576}" dt="2022-09-27T07:08:15.426" v="289" actId="20577"/>
          <ac:spMkLst>
            <pc:docMk/>
            <pc:sldMk cId="3836670769" sldId="270"/>
            <ac:spMk id="7" creationId="{0CA8C07B-8101-0E9E-052E-3EF412AF5D12}"/>
          </ac:spMkLst>
        </pc:spChg>
        <pc:picChg chg="add del mod">
          <ac:chgData name="Radim Boháč" userId="e5098a9a-6a28-40ce-ac6e-47e9b8c9add8" providerId="ADAL" clId="{0B6A36BD-2765-488C-A921-4D352948F576}" dt="2022-09-28T06:59:52.090" v="314"/>
          <ac:picMkLst>
            <pc:docMk/>
            <pc:sldMk cId="3836670769" sldId="270"/>
            <ac:picMk id="17" creationId="{F2316F7C-C4EF-9726-2AA9-FCEAD13D1EA4}"/>
          </ac:picMkLst>
        </pc:picChg>
        <pc:picChg chg="add del mod ord">
          <ac:chgData name="Radim Boháč" userId="e5098a9a-6a28-40ce-ac6e-47e9b8c9add8" providerId="ADAL" clId="{0B6A36BD-2765-488C-A921-4D352948F576}" dt="2022-09-28T07:02:52.794" v="315"/>
          <ac:picMkLst>
            <pc:docMk/>
            <pc:sldMk cId="3836670769" sldId="270"/>
            <ac:picMk id="20" creationId="{6512C978-457A-3927-8B4B-33823FFDE31F}"/>
          </ac:picMkLst>
        </pc:picChg>
        <pc:picChg chg="add mod">
          <ac:chgData name="Radim Boháč" userId="e5098a9a-6a28-40ce-ac6e-47e9b8c9add8" providerId="ADAL" clId="{0B6A36BD-2765-488C-A921-4D352948F576}" dt="2022-09-28T07:02:52.794" v="315"/>
          <ac:picMkLst>
            <pc:docMk/>
            <pc:sldMk cId="3836670769" sldId="270"/>
            <ac:picMk id="21" creationId="{0AB538F9-A1C4-4D7F-D01A-EE9416B1FFA7}"/>
          </ac:picMkLst>
        </pc:picChg>
      </pc:sldChg>
      <pc:sldChg chg="addSp delSp modSp mod modTransition modAnim">
        <pc:chgData name="Radim Boháč" userId="e5098a9a-6a28-40ce-ac6e-47e9b8c9add8" providerId="ADAL" clId="{0B6A36BD-2765-488C-A921-4D352948F576}" dt="2022-09-28T07:07:14.730" v="319"/>
        <pc:sldMkLst>
          <pc:docMk/>
          <pc:sldMk cId="3036552044" sldId="271"/>
        </pc:sldMkLst>
        <pc:picChg chg="add del mod">
          <ac:chgData name="Radim Boháč" userId="e5098a9a-6a28-40ce-ac6e-47e9b8c9add8" providerId="ADAL" clId="{0B6A36BD-2765-488C-A921-4D352948F576}" dt="2022-09-28T07:05:54.375" v="318"/>
          <ac:picMkLst>
            <pc:docMk/>
            <pc:sldMk cId="3036552044" sldId="271"/>
            <ac:picMk id="17" creationId="{AFE7CBD4-FE22-20FA-F77C-7571063DE523}"/>
          </ac:picMkLst>
        </pc:picChg>
        <pc:picChg chg="add del mod ord">
          <ac:chgData name="Radim Boháč" userId="e5098a9a-6a28-40ce-ac6e-47e9b8c9add8" providerId="ADAL" clId="{0B6A36BD-2765-488C-A921-4D352948F576}" dt="2022-09-28T07:07:14.730" v="319"/>
          <ac:picMkLst>
            <pc:docMk/>
            <pc:sldMk cId="3036552044" sldId="271"/>
            <ac:picMk id="20" creationId="{093817D0-88D4-F7ED-C2A7-ADA3B9EB76B9}"/>
          </ac:picMkLst>
        </pc:picChg>
        <pc:picChg chg="add mod">
          <ac:chgData name="Radim Boháč" userId="e5098a9a-6a28-40ce-ac6e-47e9b8c9add8" providerId="ADAL" clId="{0B6A36BD-2765-488C-A921-4D352948F576}" dt="2022-09-28T07:07:14.730" v="319"/>
          <ac:picMkLst>
            <pc:docMk/>
            <pc:sldMk cId="3036552044" sldId="271"/>
            <ac:picMk id="21" creationId="{4B563CE7-B813-EBB4-5AF7-DBAF28D4675A}"/>
          </ac:picMkLst>
        </pc:picChg>
      </pc:sldChg>
      <pc:sldChg chg="addSp modSp">
        <pc:chgData name="Radim Boháč" userId="e5098a9a-6a28-40ce-ac6e-47e9b8c9add8" providerId="ADAL" clId="{0B6A36BD-2765-488C-A921-4D352948F576}" dt="2022-09-28T07:13:29.455" v="320"/>
        <pc:sldMkLst>
          <pc:docMk/>
          <pc:sldMk cId="3732822384" sldId="272"/>
        </pc:sldMkLst>
        <pc:picChg chg="add mod">
          <ac:chgData name="Radim Boháč" userId="e5098a9a-6a28-40ce-ac6e-47e9b8c9add8" providerId="ADAL" clId="{0B6A36BD-2765-488C-A921-4D352948F576}" dt="2022-09-28T07:13:29.455" v="320"/>
          <ac:picMkLst>
            <pc:docMk/>
            <pc:sldMk cId="3732822384" sldId="272"/>
            <ac:picMk id="15" creationId="{A9B8B7CB-DCEE-C084-A89C-83BB535D685C}"/>
          </ac:picMkLst>
        </pc:picChg>
      </pc:sldChg>
      <pc:sldChg chg="addSp modSp">
        <pc:chgData name="Radim Boháč" userId="e5098a9a-6a28-40ce-ac6e-47e9b8c9add8" providerId="ADAL" clId="{0B6A36BD-2765-488C-A921-4D352948F576}" dt="2022-09-28T07:14:53.391" v="321"/>
        <pc:sldMkLst>
          <pc:docMk/>
          <pc:sldMk cId="3043136567" sldId="273"/>
        </pc:sldMkLst>
        <pc:picChg chg="add mod">
          <ac:chgData name="Radim Boháč" userId="e5098a9a-6a28-40ce-ac6e-47e9b8c9add8" providerId="ADAL" clId="{0B6A36BD-2765-488C-A921-4D352948F576}" dt="2022-09-28T07:14:53.391" v="321"/>
          <ac:picMkLst>
            <pc:docMk/>
            <pc:sldMk cId="3043136567" sldId="273"/>
            <ac:picMk id="10" creationId="{AB7E6509-7753-1DC3-214A-5776A1A789D3}"/>
          </ac:picMkLst>
        </pc:picChg>
      </pc:sldChg>
      <pc:sldChg chg="addSp modSp">
        <pc:chgData name="Radim Boháč" userId="e5098a9a-6a28-40ce-ac6e-47e9b8c9add8" providerId="ADAL" clId="{0B6A36BD-2765-488C-A921-4D352948F576}" dt="2022-09-28T07:24:02.582" v="322"/>
        <pc:sldMkLst>
          <pc:docMk/>
          <pc:sldMk cId="2158099138" sldId="274"/>
        </pc:sldMkLst>
        <pc:picChg chg="add mod">
          <ac:chgData name="Radim Boháč" userId="e5098a9a-6a28-40ce-ac6e-47e9b8c9add8" providerId="ADAL" clId="{0B6A36BD-2765-488C-A921-4D352948F576}" dt="2022-09-28T07:24:02.582" v="322"/>
          <ac:picMkLst>
            <pc:docMk/>
            <pc:sldMk cId="2158099138" sldId="274"/>
            <ac:picMk id="10" creationId="{9A434D4B-EC70-5CB6-CA66-81886BA0978F}"/>
          </ac:picMkLst>
        </pc:picChg>
      </pc:sldChg>
      <pc:sldChg chg="addSp modSp">
        <pc:chgData name="Radim Boháč" userId="e5098a9a-6a28-40ce-ac6e-47e9b8c9add8" providerId="ADAL" clId="{0B6A36BD-2765-488C-A921-4D352948F576}" dt="2022-09-28T07:24:02.582" v="322"/>
        <pc:sldMkLst>
          <pc:docMk/>
          <pc:sldMk cId="2628520998" sldId="275"/>
        </pc:sldMkLst>
        <pc:picChg chg="add mod">
          <ac:chgData name="Radim Boháč" userId="e5098a9a-6a28-40ce-ac6e-47e9b8c9add8" providerId="ADAL" clId="{0B6A36BD-2765-488C-A921-4D352948F576}" dt="2022-09-28T07:24:02.582" v="322"/>
          <ac:picMkLst>
            <pc:docMk/>
            <pc:sldMk cId="2628520998" sldId="275"/>
            <ac:picMk id="9" creationId="{315C0EFF-23BD-7B69-0AB0-0CD50345972E}"/>
          </ac:picMkLst>
        </pc:picChg>
      </pc:sldChg>
      <pc:sldChg chg="addSp modSp">
        <pc:chgData name="Radim Boháč" userId="e5098a9a-6a28-40ce-ac6e-47e9b8c9add8" providerId="ADAL" clId="{0B6A36BD-2765-488C-A921-4D352948F576}" dt="2022-09-28T07:24:02.582" v="322"/>
        <pc:sldMkLst>
          <pc:docMk/>
          <pc:sldMk cId="2596541228" sldId="276"/>
        </pc:sldMkLst>
        <pc:picChg chg="add mod">
          <ac:chgData name="Radim Boháč" userId="e5098a9a-6a28-40ce-ac6e-47e9b8c9add8" providerId="ADAL" clId="{0B6A36BD-2765-488C-A921-4D352948F576}" dt="2022-09-28T07:24:02.582" v="322"/>
          <ac:picMkLst>
            <pc:docMk/>
            <pc:sldMk cId="2596541228" sldId="276"/>
            <ac:picMk id="8" creationId="{431AE1EE-00F2-FE13-6AC1-4380C9E07E57}"/>
          </ac:picMkLst>
        </pc:picChg>
      </pc:sldChg>
      <pc:sldChg chg="addSp modSp">
        <pc:chgData name="Radim Boháč" userId="e5098a9a-6a28-40ce-ac6e-47e9b8c9add8" providerId="ADAL" clId="{0B6A36BD-2765-488C-A921-4D352948F576}" dt="2022-09-28T07:26:30.580" v="323"/>
        <pc:sldMkLst>
          <pc:docMk/>
          <pc:sldMk cId="1240034913" sldId="277"/>
        </pc:sldMkLst>
        <pc:picChg chg="add mod">
          <ac:chgData name="Radim Boháč" userId="e5098a9a-6a28-40ce-ac6e-47e9b8c9add8" providerId="ADAL" clId="{0B6A36BD-2765-488C-A921-4D352948F576}" dt="2022-09-28T07:26:30.580" v="323"/>
          <ac:picMkLst>
            <pc:docMk/>
            <pc:sldMk cId="1240034913" sldId="277"/>
            <ac:picMk id="10" creationId="{7F7254AD-973B-C984-5849-777F639611CD}"/>
          </ac:picMkLst>
        </pc:picChg>
      </pc:sldChg>
      <pc:sldChg chg="addSp modSp mod">
        <pc:chgData name="Radim Boháč" userId="e5098a9a-6a28-40ce-ac6e-47e9b8c9add8" providerId="ADAL" clId="{0B6A36BD-2765-488C-A921-4D352948F576}" dt="2022-09-28T07:37:20.803" v="324"/>
        <pc:sldMkLst>
          <pc:docMk/>
          <pc:sldMk cId="1125291059" sldId="278"/>
        </pc:sldMkLst>
        <pc:spChg chg="mod">
          <ac:chgData name="Radim Boháč" userId="e5098a9a-6a28-40ce-ac6e-47e9b8c9add8" providerId="ADAL" clId="{0B6A36BD-2765-488C-A921-4D352948F576}" dt="2022-09-27T07:06:00.136" v="229" actId="20577"/>
          <ac:spMkLst>
            <pc:docMk/>
            <pc:sldMk cId="1125291059" sldId="278"/>
            <ac:spMk id="2" creationId="{D07FEA68-5791-497A-AEE0-AD22E4D52440}"/>
          </ac:spMkLst>
        </pc:spChg>
        <pc:picChg chg="add mod">
          <ac:chgData name="Radim Boháč" userId="e5098a9a-6a28-40ce-ac6e-47e9b8c9add8" providerId="ADAL" clId="{0B6A36BD-2765-488C-A921-4D352948F576}" dt="2022-09-28T07:37:20.803" v="324"/>
          <ac:picMkLst>
            <pc:docMk/>
            <pc:sldMk cId="1125291059" sldId="278"/>
            <ac:picMk id="15" creationId="{B358C12A-6EFF-DAD6-849D-063D4FD1CD98}"/>
          </ac:picMkLst>
        </pc:picChg>
      </pc:sldChg>
      <pc:sldChg chg="addSp modSp">
        <pc:chgData name="Radim Boháč" userId="e5098a9a-6a28-40ce-ac6e-47e9b8c9add8" providerId="ADAL" clId="{0B6A36BD-2765-488C-A921-4D352948F576}" dt="2022-09-28T07:42:50.132" v="325"/>
        <pc:sldMkLst>
          <pc:docMk/>
          <pc:sldMk cId="3006995086" sldId="279"/>
        </pc:sldMkLst>
        <pc:picChg chg="add mod">
          <ac:chgData name="Radim Boháč" userId="e5098a9a-6a28-40ce-ac6e-47e9b8c9add8" providerId="ADAL" clId="{0B6A36BD-2765-488C-A921-4D352948F576}" dt="2022-09-28T07:42:50.132" v="325"/>
          <ac:picMkLst>
            <pc:docMk/>
            <pc:sldMk cId="3006995086" sldId="279"/>
            <ac:picMk id="10" creationId="{B0A7FE38-C48B-3598-ED30-DA92DEB5FEB8}"/>
          </ac:picMkLst>
        </pc:picChg>
      </pc:sldChg>
      <pc:sldChg chg="addSp modSp">
        <pc:chgData name="Radim Boháč" userId="e5098a9a-6a28-40ce-ac6e-47e9b8c9add8" providerId="ADAL" clId="{0B6A36BD-2765-488C-A921-4D352948F576}" dt="2022-09-28T07:48:10.060" v="326"/>
        <pc:sldMkLst>
          <pc:docMk/>
          <pc:sldMk cId="217187107" sldId="282"/>
        </pc:sldMkLst>
        <pc:picChg chg="add mod">
          <ac:chgData name="Radim Boháč" userId="e5098a9a-6a28-40ce-ac6e-47e9b8c9add8" providerId="ADAL" clId="{0B6A36BD-2765-488C-A921-4D352948F576}" dt="2022-09-28T07:48:10.060" v="326"/>
          <ac:picMkLst>
            <pc:docMk/>
            <pc:sldMk cId="217187107" sldId="282"/>
            <ac:picMk id="10" creationId="{4B310506-A191-7F77-EC3A-9C6957907D12}"/>
          </ac:picMkLst>
        </pc:picChg>
      </pc:sldChg>
      <pc:sldChg chg="addSp modSp">
        <pc:chgData name="Radim Boháč" userId="e5098a9a-6a28-40ce-ac6e-47e9b8c9add8" providerId="ADAL" clId="{0B6A36BD-2765-488C-A921-4D352948F576}" dt="2022-09-28T08:07:33.872" v="330"/>
        <pc:sldMkLst>
          <pc:docMk/>
          <pc:sldMk cId="1670819036" sldId="285"/>
        </pc:sldMkLst>
        <pc:picChg chg="add mod">
          <ac:chgData name="Radim Boháč" userId="e5098a9a-6a28-40ce-ac6e-47e9b8c9add8" providerId="ADAL" clId="{0B6A36BD-2765-488C-A921-4D352948F576}" dt="2022-09-28T08:07:33.872" v="330"/>
          <ac:picMkLst>
            <pc:docMk/>
            <pc:sldMk cId="1670819036" sldId="285"/>
            <ac:picMk id="18" creationId="{3F7B476B-214E-71A2-F83E-7DC5CD954CEB}"/>
          </ac:picMkLst>
        </pc:picChg>
      </pc:sldChg>
      <pc:sldChg chg="addSp modSp mod">
        <pc:chgData name="Radim Boháč" userId="e5098a9a-6a28-40ce-ac6e-47e9b8c9add8" providerId="ADAL" clId="{0B6A36BD-2765-488C-A921-4D352948F576}" dt="2022-09-28T08:10:37.482" v="331"/>
        <pc:sldMkLst>
          <pc:docMk/>
          <pc:sldMk cId="3851591924" sldId="286"/>
        </pc:sldMkLst>
        <pc:spChg chg="mod">
          <ac:chgData name="Radim Boháč" userId="e5098a9a-6a28-40ce-ac6e-47e9b8c9add8" providerId="ADAL" clId="{0B6A36BD-2765-488C-A921-4D352948F576}" dt="2022-09-27T07:06:21.335" v="231" actId="20577"/>
          <ac:spMkLst>
            <pc:docMk/>
            <pc:sldMk cId="3851591924" sldId="286"/>
            <ac:spMk id="2" creationId="{D07FEA68-5791-497A-AEE0-AD22E4D52440}"/>
          </ac:spMkLst>
        </pc:spChg>
        <pc:picChg chg="add mod">
          <ac:chgData name="Radim Boháč" userId="e5098a9a-6a28-40ce-ac6e-47e9b8c9add8" providerId="ADAL" clId="{0B6A36BD-2765-488C-A921-4D352948F576}" dt="2022-09-28T08:10:37.482" v="331"/>
          <ac:picMkLst>
            <pc:docMk/>
            <pc:sldMk cId="3851591924" sldId="286"/>
            <ac:picMk id="10" creationId="{D23FF877-D88A-B8C0-2E4F-B2D70149E3A3}"/>
          </ac:picMkLst>
        </pc:picChg>
      </pc:sldChg>
      <pc:sldChg chg="addSp delSp modSp mod modTransition modAnim">
        <pc:chgData name="Radim Boháč" userId="e5098a9a-6a28-40ce-ac6e-47e9b8c9add8" providerId="ADAL" clId="{0B6A36BD-2765-488C-A921-4D352948F576}" dt="2022-09-28T08:13:03.790" v="335"/>
        <pc:sldMkLst>
          <pc:docMk/>
          <pc:sldMk cId="2703051308" sldId="287"/>
        </pc:sldMkLst>
        <pc:spChg chg="mod">
          <ac:chgData name="Radim Boháč" userId="e5098a9a-6a28-40ce-ac6e-47e9b8c9add8" providerId="ADAL" clId="{0B6A36BD-2765-488C-A921-4D352948F576}" dt="2022-09-27T07:06:25.463" v="233" actId="20577"/>
          <ac:spMkLst>
            <pc:docMk/>
            <pc:sldMk cId="2703051308" sldId="287"/>
            <ac:spMk id="2" creationId="{D07FEA68-5791-497A-AEE0-AD22E4D52440}"/>
          </ac:spMkLst>
        </pc:spChg>
        <pc:picChg chg="add del mod">
          <ac:chgData name="Radim Boháč" userId="e5098a9a-6a28-40ce-ac6e-47e9b8c9add8" providerId="ADAL" clId="{0B6A36BD-2765-488C-A921-4D352948F576}" dt="2022-09-28T08:11:48.146" v="334"/>
          <ac:picMkLst>
            <pc:docMk/>
            <pc:sldMk cId="2703051308" sldId="287"/>
            <ac:picMk id="10" creationId="{A172CAAE-85EA-8C14-5D37-205E74075E7F}"/>
          </ac:picMkLst>
        </pc:picChg>
        <pc:picChg chg="add del mod ord">
          <ac:chgData name="Radim Boháč" userId="e5098a9a-6a28-40ce-ac6e-47e9b8c9add8" providerId="ADAL" clId="{0B6A36BD-2765-488C-A921-4D352948F576}" dt="2022-09-28T08:13:03.790" v="335"/>
          <ac:picMkLst>
            <pc:docMk/>
            <pc:sldMk cId="2703051308" sldId="287"/>
            <ac:picMk id="13" creationId="{836A301E-1CEC-E30E-81F8-C2674809F109}"/>
          </ac:picMkLst>
        </pc:picChg>
        <pc:picChg chg="add mod">
          <ac:chgData name="Radim Boháč" userId="e5098a9a-6a28-40ce-ac6e-47e9b8c9add8" providerId="ADAL" clId="{0B6A36BD-2765-488C-A921-4D352948F576}" dt="2022-09-28T08:13:03.790" v="335"/>
          <ac:picMkLst>
            <pc:docMk/>
            <pc:sldMk cId="2703051308" sldId="287"/>
            <ac:picMk id="14" creationId="{57858ACD-B79D-9601-9407-F6C9F19F3F6E}"/>
          </ac:picMkLst>
        </pc:picChg>
      </pc:sldChg>
      <pc:sldChg chg="addSp modSp">
        <pc:chgData name="Radim Boháč" userId="e5098a9a-6a28-40ce-ac6e-47e9b8c9add8" providerId="ADAL" clId="{0B6A36BD-2765-488C-A921-4D352948F576}" dt="2022-09-28T08:17:17.724" v="336"/>
        <pc:sldMkLst>
          <pc:docMk/>
          <pc:sldMk cId="2318864212" sldId="288"/>
        </pc:sldMkLst>
        <pc:picChg chg="add mod">
          <ac:chgData name="Radim Boháč" userId="e5098a9a-6a28-40ce-ac6e-47e9b8c9add8" providerId="ADAL" clId="{0B6A36BD-2765-488C-A921-4D352948F576}" dt="2022-09-28T08:17:17.724" v="336"/>
          <ac:picMkLst>
            <pc:docMk/>
            <pc:sldMk cId="2318864212" sldId="288"/>
            <ac:picMk id="15" creationId="{81D587AB-F409-5EA4-14B6-C45FF911BA86}"/>
          </ac:picMkLst>
        </pc:picChg>
      </pc:sldChg>
      <pc:sldChg chg="addSp modSp">
        <pc:chgData name="Radim Boháč" userId="e5098a9a-6a28-40ce-ac6e-47e9b8c9add8" providerId="ADAL" clId="{0B6A36BD-2765-488C-A921-4D352948F576}" dt="2022-09-28T08:19:57.003" v="337"/>
        <pc:sldMkLst>
          <pc:docMk/>
          <pc:sldMk cId="3479848596" sldId="289"/>
        </pc:sldMkLst>
        <pc:picChg chg="add mod">
          <ac:chgData name="Radim Boháč" userId="e5098a9a-6a28-40ce-ac6e-47e9b8c9add8" providerId="ADAL" clId="{0B6A36BD-2765-488C-A921-4D352948F576}" dt="2022-09-28T08:19:57.003" v="337"/>
          <ac:picMkLst>
            <pc:docMk/>
            <pc:sldMk cId="3479848596" sldId="289"/>
            <ac:picMk id="17" creationId="{FFF23490-7561-1253-3733-8FD86F07321F}"/>
          </ac:picMkLst>
        </pc:picChg>
      </pc:sldChg>
      <pc:sldChg chg="addSp modSp">
        <pc:chgData name="Radim Boháč" userId="e5098a9a-6a28-40ce-ac6e-47e9b8c9add8" providerId="ADAL" clId="{0B6A36BD-2765-488C-A921-4D352948F576}" dt="2022-09-28T08:20:59.852" v="338"/>
        <pc:sldMkLst>
          <pc:docMk/>
          <pc:sldMk cId="2100995815" sldId="290"/>
        </pc:sldMkLst>
        <pc:picChg chg="add mod">
          <ac:chgData name="Radim Boháč" userId="e5098a9a-6a28-40ce-ac6e-47e9b8c9add8" providerId="ADAL" clId="{0B6A36BD-2765-488C-A921-4D352948F576}" dt="2022-09-28T08:20:59.852" v="338"/>
          <ac:picMkLst>
            <pc:docMk/>
            <pc:sldMk cId="2100995815" sldId="290"/>
            <ac:picMk id="19" creationId="{6A03273E-9D9B-06DD-8AAD-55776B1A3410}"/>
          </ac:picMkLst>
        </pc:picChg>
      </pc:sldChg>
      <pc:sldChg chg="addSp modSp">
        <pc:chgData name="Radim Boháč" userId="e5098a9a-6a28-40ce-ac6e-47e9b8c9add8" providerId="ADAL" clId="{0B6A36BD-2765-488C-A921-4D352948F576}" dt="2022-09-28T08:26:48.715" v="339"/>
        <pc:sldMkLst>
          <pc:docMk/>
          <pc:sldMk cId="2575256106" sldId="291"/>
        </pc:sldMkLst>
        <pc:picChg chg="add mod">
          <ac:chgData name="Radim Boháč" userId="e5098a9a-6a28-40ce-ac6e-47e9b8c9add8" providerId="ADAL" clId="{0B6A36BD-2765-488C-A921-4D352948F576}" dt="2022-09-28T08:26:48.715" v="339"/>
          <ac:picMkLst>
            <pc:docMk/>
            <pc:sldMk cId="2575256106" sldId="291"/>
            <ac:picMk id="10" creationId="{AD7B7B07-EAB1-3B84-0924-0CA6F2F9BA9B}"/>
          </ac:picMkLst>
        </pc:picChg>
      </pc:sldChg>
      <pc:sldChg chg="addSp modSp">
        <pc:chgData name="Radim Boháč" userId="e5098a9a-6a28-40ce-ac6e-47e9b8c9add8" providerId="ADAL" clId="{0B6A36BD-2765-488C-A921-4D352948F576}" dt="2022-09-28T08:26:48.715" v="339"/>
        <pc:sldMkLst>
          <pc:docMk/>
          <pc:sldMk cId="854778443" sldId="292"/>
        </pc:sldMkLst>
        <pc:picChg chg="add mod">
          <ac:chgData name="Radim Boháč" userId="e5098a9a-6a28-40ce-ac6e-47e9b8c9add8" providerId="ADAL" clId="{0B6A36BD-2765-488C-A921-4D352948F576}" dt="2022-09-28T08:26:48.715" v="339"/>
          <ac:picMkLst>
            <pc:docMk/>
            <pc:sldMk cId="854778443" sldId="292"/>
            <ac:picMk id="10" creationId="{6821C427-05A3-A9A4-FF30-D2E8AC8FE241}"/>
          </ac:picMkLst>
        </pc:picChg>
      </pc:sldChg>
      <pc:sldChg chg="addSp modSp">
        <pc:chgData name="Radim Boháč" userId="e5098a9a-6a28-40ce-ac6e-47e9b8c9add8" providerId="ADAL" clId="{0B6A36BD-2765-488C-A921-4D352948F576}" dt="2022-09-28T08:28:26.467" v="340"/>
        <pc:sldMkLst>
          <pc:docMk/>
          <pc:sldMk cId="3952650761" sldId="296"/>
        </pc:sldMkLst>
        <pc:picChg chg="add mod">
          <ac:chgData name="Radim Boháč" userId="e5098a9a-6a28-40ce-ac6e-47e9b8c9add8" providerId="ADAL" clId="{0B6A36BD-2765-488C-A921-4D352948F576}" dt="2022-09-28T08:28:26.467" v="340"/>
          <ac:picMkLst>
            <pc:docMk/>
            <pc:sldMk cId="3952650761" sldId="296"/>
            <ac:picMk id="10" creationId="{1616236E-0B56-6533-37C9-469D7C2BBD8A}"/>
          </ac:picMkLst>
        </pc:picChg>
      </pc:sldChg>
      <pc:sldChg chg="addSp modSp">
        <pc:chgData name="Radim Boháč" userId="e5098a9a-6a28-40ce-ac6e-47e9b8c9add8" providerId="ADAL" clId="{0B6A36BD-2765-488C-A921-4D352948F576}" dt="2022-09-28T08:30:25.517" v="341"/>
        <pc:sldMkLst>
          <pc:docMk/>
          <pc:sldMk cId="2398133951" sldId="297"/>
        </pc:sldMkLst>
        <pc:picChg chg="add mod">
          <ac:chgData name="Radim Boháč" userId="e5098a9a-6a28-40ce-ac6e-47e9b8c9add8" providerId="ADAL" clId="{0B6A36BD-2765-488C-A921-4D352948F576}" dt="2022-09-28T08:30:25.517" v="341"/>
          <ac:picMkLst>
            <pc:docMk/>
            <pc:sldMk cId="2398133951" sldId="297"/>
            <ac:picMk id="10" creationId="{DCA2D167-6058-C3B5-8257-996819E8BA56}"/>
          </ac:picMkLst>
        </pc:picChg>
      </pc:sldChg>
      <pc:sldChg chg="addSp modSp">
        <pc:chgData name="Radim Boháč" userId="e5098a9a-6a28-40ce-ac6e-47e9b8c9add8" providerId="ADAL" clId="{0B6A36BD-2765-488C-A921-4D352948F576}" dt="2022-09-28T08:32:44.850" v="342"/>
        <pc:sldMkLst>
          <pc:docMk/>
          <pc:sldMk cId="2397310177" sldId="298"/>
        </pc:sldMkLst>
        <pc:picChg chg="add mod">
          <ac:chgData name="Radim Boháč" userId="e5098a9a-6a28-40ce-ac6e-47e9b8c9add8" providerId="ADAL" clId="{0B6A36BD-2765-488C-A921-4D352948F576}" dt="2022-09-28T08:32:44.850" v="342"/>
          <ac:picMkLst>
            <pc:docMk/>
            <pc:sldMk cId="2397310177" sldId="298"/>
            <ac:picMk id="11" creationId="{F81BE08C-5BCC-4B38-F24C-BCD969201F64}"/>
          </ac:picMkLst>
        </pc:picChg>
      </pc:sldChg>
      <pc:sldChg chg="addSp modSp">
        <pc:chgData name="Radim Boháč" userId="e5098a9a-6a28-40ce-ac6e-47e9b8c9add8" providerId="ADAL" clId="{0B6A36BD-2765-488C-A921-4D352948F576}" dt="2022-09-28T08:32:44.850" v="342"/>
        <pc:sldMkLst>
          <pc:docMk/>
          <pc:sldMk cId="961482166" sldId="299"/>
        </pc:sldMkLst>
        <pc:picChg chg="add mod">
          <ac:chgData name="Radim Boháč" userId="e5098a9a-6a28-40ce-ac6e-47e9b8c9add8" providerId="ADAL" clId="{0B6A36BD-2765-488C-A921-4D352948F576}" dt="2022-09-28T08:32:44.850" v="342"/>
          <ac:picMkLst>
            <pc:docMk/>
            <pc:sldMk cId="961482166" sldId="299"/>
            <ac:picMk id="9" creationId="{DEA229BB-F039-56E8-A00B-F915BD4779A2}"/>
          </ac:picMkLst>
        </pc:picChg>
      </pc:sldChg>
      <pc:sldChg chg="addSp modSp mod">
        <pc:chgData name="Radim Boháč" userId="e5098a9a-6a28-40ce-ac6e-47e9b8c9add8" providerId="ADAL" clId="{0B6A36BD-2765-488C-A921-4D352948F576}" dt="2022-09-28T08:34:37.087" v="343"/>
        <pc:sldMkLst>
          <pc:docMk/>
          <pc:sldMk cId="2137997800" sldId="300"/>
        </pc:sldMkLst>
        <pc:spChg chg="mod">
          <ac:chgData name="Radim Boháč" userId="e5098a9a-6a28-40ce-ac6e-47e9b8c9add8" providerId="ADAL" clId="{0B6A36BD-2765-488C-A921-4D352948F576}" dt="2022-09-27T07:06:34.731" v="235" actId="20577"/>
          <ac:spMkLst>
            <pc:docMk/>
            <pc:sldMk cId="2137997800" sldId="300"/>
            <ac:spMk id="2" creationId="{D07FEA68-5791-497A-AEE0-AD22E4D52440}"/>
          </ac:spMkLst>
        </pc:spChg>
        <pc:picChg chg="add mod">
          <ac:chgData name="Radim Boháč" userId="e5098a9a-6a28-40ce-ac6e-47e9b8c9add8" providerId="ADAL" clId="{0B6A36BD-2765-488C-A921-4D352948F576}" dt="2022-09-28T08:34:37.087" v="343"/>
          <ac:picMkLst>
            <pc:docMk/>
            <pc:sldMk cId="2137997800" sldId="300"/>
            <ac:picMk id="9" creationId="{8AF6202C-DFB9-78E6-6E5D-38C95EF367AC}"/>
          </ac:picMkLst>
        </pc:picChg>
      </pc:sldChg>
      <pc:sldChg chg="addSp modSp">
        <pc:chgData name="Radim Boháč" userId="e5098a9a-6a28-40ce-ac6e-47e9b8c9add8" providerId="ADAL" clId="{0B6A36BD-2765-488C-A921-4D352948F576}" dt="2022-09-28T07:53:44.582" v="327"/>
        <pc:sldMkLst>
          <pc:docMk/>
          <pc:sldMk cId="3820969335" sldId="325"/>
        </pc:sldMkLst>
        <pc:picChg chg="add mod">
          <ac:chgData name="Radim Boháč" userId="e5098a9a-6a28-40ce-ac6e-47e9b8c9add8" providerId="ADAL" clId="{0B6A36BD-2765-488C-A921-4D352948F576}" dt="2022-09-28T07:53:44.582" v="327"/>
          <ac:picMkLst>
            <pc:docMk/>
            <pc:sldMk cId="3820969335" sldId="325"/>
            <ac:picMk id="10" creationId="{35E55D1C-EEB4-FAFB-B0CD-94B4AF843044}"/>
          </ac:picMkLst>
        </pc:picChg>
      </pc:sldChg>
      <pc:sldChg chg="addSp modSp">
        <pc:chgData name="Radim Boháč" userId="e5098a9a-6a28-40ce-ac6e-47e9b8c9add8" providerId="ADAL" clId="{0B6A36BD-2765-488C-A921-4D352948F576}" dt="2022-09-28T07:55:03.329" v="328"/>
        <pc:sldMkLst>
          <pc:docMk/>
          <pc:sldMk cId="2411812854" sldId="326"/>
        </pc:sldMkLst>
        <pc:picChg chg="add mod">
          <ac:chgData name="Radim Boháč" userId="e5098a9a-6a28-40ce-ac6e-47e9b8c9add8" providerId="ADAL" clId="{0B6A36BD-2765-488C-A921-4D352948F576}" dt="2022-09-28T07:55:03.329" v="328"/>
          <ac:picMkLst>
            <pc:docMk/>
            <pc:sldMk cId="2411812854" sldId="326"/>
            <ac:picMk id="10" creationId="{0350D746-928B-95EA-DE45-C534292148C8}"/>
          </ac:picMkLst>
        </pc:picChg>
      </pc:sldChg>
      <pc:sldChg chg="addSp modSp">
        <pc:chgData name="Radim Boháč" userId="e5098a9a-6a28-40ce-ac6e-47e9b8c9add8" providerId="ADAL" clId="{0B6A36BD-2765-488C-A921-4D352948F576}" dt="2022-09-28T07:56:06.551" v="329"/>
        <pc:sldMkLst>
          <pc:docMk/>
          <pc:sldMk cId="765238840" sldId="327"/>
        </pc:sldMkLst>
        <pc:picChg chg="add mod">
          <ac:chgData name="Radim Boháč" userId="e5098a9a-6a28-40ce-ac6e-47e9b8c9add8" providerId="ADAL" clId="{0B6A36BD-2765-488C-A921-4D352948F576}" dt="2022-09-28T07:56:06.551" v="329"/>
          <ac:picMkLst>
            <pc:docMk/>
            <pc:sldMk cId="765238840" sldId="327"/>
            <ac:picMk id="10" creationId="{482F434E-C705-EBF5-A332-5DF6B37933CA}"/>
          </ac:picMkLst>
        </pc:picChg>
      </pc:sldChg>
      <pc:sldChg chg="addSp delSp modSp add mod modTransition modAnim">
        <pc:chgData name="Radim Boháč" userId="e5098a9a-6a28-40ce-ac6e-47e9b8c9add8" providerId="ADAL" clId="{0B6A36BD-2765-488C-A921-4D352948F576}" dt="2022-09-28T06:16:58.583" v="295"/>
        <pc:sldMkLst>
          <pc:docMk/>
          <pc:sldMk cId="3349152542" sldId="368"/>
        </pc:sldMkLst>
        <pc:picChg chg="add del mod ord">
          <ac:chgData name="Radim Boháč" userId="e5098a9a-6a28-40ce-ac6e-47e9b8c9add8" providerId="ADAL" clId="{0B6A36BD-2765-488C-A921-4D352948F576}" dt="2022-09-28T06:16:58.583" v="295"/>
          <ac:picMkLst>
            <pc:docMk/>
            <pc:sldMk cId="3349152542" sldId="368"/>
            <ac:picMk id="5" creationId="{08F3FC19-BFA7-0F45-9AE3-BAEB27554241}"/>
          </ac:picMkLst>
        </pc:picChg>
        <pc:picChg chg="add mod">
          <ac:chgData name="Radim Boháč" userId="e5098a9a-6a28-40ce-ac6e-47e9b8c9add8" providerId="ADAL" clId="{0B6A36BD-2765-488C-A921-4D352948F576}" dt="2022-09-28T06:16:58.583" v="295"/>
          <ac:picMkLst>
            <pc:docMk/>
            <pc:sldMk cId="3349152542" sldId="368"/>
            <ac:picMk id="6" creationId="{1B2B2B7D-7715-CE5D-3C15-673A3F237EBA}"/>
          </ac:picMkLst>
        </pc:picChg>
        <pc:picChg chg="add del mod">
          <ac:chgData name="Radim Boháč" userId="e5098a9a-6a28-40ce-ac6e-47e9b8c9add8" providerId="ADAL" clId="{0B6A36BD-2765-488C-A921-4D352948F576}" dt="2022-09-27T20:55:03.300" v="291"/>
          <ac:picMkLst>
            <pc:docMk/>
            <pc:sldMk cId="3349152542" sldId="368"/>
            <ac:picMk id="7" creationId="{8054172D-913B-1F6B-2FC7-F64C3BF769FC}"/>
          </ac:picMkLst>
        </pc:picChg>
        <pc:picChg chg="add del mod">
          <ac:chgData name="Radim Boháč" userId="e5098a9a-6a28-40ce-ac6e-47e9b8c9add8" providerId="ADAL" clId="{0B6A36BD-2765-488C-A921-4D352948F576}" dt="2022-09-28T06:16:44.238" v="294"/>
          <ac:picMkLst>
            <pc:docMk/>
            <pc:sldMk cId="3349152542" sldId="368"/>
            <ac:picMk id="8" creationId="{651C50CE-4259-D955-3B4B-58021E561833}"/>
          </ac:picMkLst>
        </pc:picChg>
      </pc:sldChg>
      <pc:sldChg chg="addSp delSp modSp add mod">
        <pc:chgData name="Radim Boháč" userId="e5098a9a-6a28-40ce-ac6e-47e9b8c9add8" providerId="ADAL" clId="{0B6A36BD-2765-488C-A921-4D352948F576}" dt="2022-09-28T06:57:37.161" v="311"/>
        <pc:sldMkLst>
          <pc:docMk/>
          <pc:sldMk cId="412008227" sldId="369"/>
        </pc:sldMkLst>
        <pc:spChg chg="mod">
          <ac:chgData name="Radim Boháč" userId="e5098a9a-6a28-40ce-ac6e-47e9b8c9add8" providerId="ADAL" clId="{0B6A36BD-2765-488C-A921-4D352948F576}" dt="2022-09-27T07:04:29.846" v="108" actId="20577"/>
          <ac:spMkLst>
            <pc:docMk/>
            <pc:sldMk cId="412008227" sldId="369"/>
            <ac:spMk id="2" creationId="{D07FEA68-5791-497A-AEE0-AD22E4D52440}"/>
          </ac:spMkLst>
        </pc:spChg>
        <pc:spChg chg="del mod">
          <ac:chgData name="Radim Boháč" userId="e5098a9a-6a28-40ce-ac6e-47e9b8c9add8" providerId="ADAL" clId="{0B6A36BD-2765-488C-A921-4D352948F576}" dt="2022-09-27T07:05:00.928" v="134" actId="1032"/>
          <ac:spMkLst>
            <pc:docMk/>
            <pc:sldMk cId="412008227" sldId="369"/>
            <ac:spMk id="3" creationId="{FA8CC2E3-78C7-401D-8B6F-791D7C471981}"/>
          </ac:spMkLst>
        </pc:spChg>
        <pc:graphicFrameChg chg="add mod modGraphic">
          <ac:chgData name="Radim Boháč" userId="e5098a9a-6a28-40ce-ac6e-47e9b8c9add8" providerId="ADAL" clId="{0B6A36BD-2765-488C-A921-4D352948F576}" dt="2022-09-27T07:05:46.357" v="225" actId="14100"/>
          <ac:graphicFrameMkLst>
            <pc:docMk/>
            <pc:sldMk cId="412008227" sldId="369"/>
            <ac:graphicFrameMk id="5" creationId="{CF64C636-6C3A-56E4-9753-23FB95940E76}"/>
          </ac:graphicFrameMkLst>
        </pc:graphicFrameChg>
        <pc:picChg chg="add mod">
          <ac:chgData name="Radim Boháč" userId="e5098a9a-6a28-40ce-ac6e-47e9b8c9add8" providerId="ADAL" clId="{0B6A36BD-2765-488C-A921-4D352948F576}" dt="2022-09-28T06:57:37.161" v="311"/>
          <ac:picMkLst>
            <pc:docMk/>
            <pc:sldMk cId="412008227" sldId="369"/>
            <ac:picMk id="10" creationId="{F4DD38A0-152E-9B9D-7733-CEAAAF3BEA78}"/>
          </ac:picMkLst>
        </pc:picChg>
      </pc:sldChg>
    </pc:docChg>
  </pc:docChgLst>
  <pc:docChgLst>
    <pc:chgData name="Radim Boháč" userId="e5098a9a-6a28-40ce-ac6e-47e9b8c9add8" providerId="ADAL" clId="{F6F4A0B2-F2A3-4995-A0CE-CBEB42429E7F}"/>
    <pc:docChg chg="delSld modSld">
      <pc:chgData name="Radim Boháč" userId="e5098a9a-6a28-40ce-ac6e-47e9b8c9add8" providerId="ADAL" clId="{F6F4A0B2-F2A3-4995-A0CE-CBEB42429E7F}" dt="2023-09-30T14:37:11.343" v="6" actId="20577"/>
      <pc:docMkLst>
        <pc:docMk/>
      </pc:docMkLst>
      <pc:sldChg chg="modSp mod">
        <pc:chgData name="Radim Boháč" userId="e5098a9a-6a28-40ce-ac6e-47e9b8c9add8" providerId="ADAL" clId="{F6F4A0B2-F2A3-4995-A0CE-CBEB42429E7F}" dt="2023-09-30T14:35:15.277" v="1" actId="20577"/>
        <pc:sldMkLst>
          <pc:docMk/>
          <pc:sldMk cId="4086439368" sldId="256"/>
        </pc:sldMkLst>
        <pc:spChg chg="mod">
          <ac:chgData name="Radim Boháč" userId="e5098a9a-6a28-40ce-ac6e-47e9b8c9add8" providerId="ADAL" clId="{F6F4A0B2-F2A3-4995-A0CE-CBEB42429E7F}" dt="2023-09-30T14:35:15.277" v="1" actId="20577"/>
          <ac:spMkLst>
            <pc:docMk/>
            <pc:sldMk cId="4086439368" sldId="256"/>
            <ac:spMk id="7" creationId="{789D5057-A154-4798-978D-6C9909FC8D3F}"/>
          </ac:spMkLst>
        </pc:spChg>
      </pc:sldChg>
      <pc:sldChg chg="modSp mod">
        <pc:chgData name="Radim Boháč" userId="e5098a9a-6a28-40ce-ac6e-47e9b8c9add8" providerId="ADAL" clId="{F6F4A0B2-F2A3-4995-A0CE-CBEB42429E7F}" dt="2023-09-30T14:37:11.343" v="6" actId="20577"/>
        <pc:sldMkLst>
          <pc:docMk/>
          <pc:sldMk cId="297342884" sldId="263"/>
        </pc:sldMkLst>
        <pc:spChg chg="mod">
          <ac:chgData name="Radim Boháč" userId="e5098a9a-6a28-40ce-ac6e-47e9b8c9add8" providerId="ADAL" clId="{F6F4A0B2-F2A3-4995-A0CE-CBEB42429E7F}" dt="2023-09-30T14:37:11.343" v="6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Sp mod">
        <pc:chgData name="Radim Boháč" userId="e5098a9a-6a28-40ce-ac6e-47e9b8c9add8" providerId="ADAL" clId="{F6F4A0B2-F2A3-4995-A0CE-CBEB42429E7F}" dt="2023-09-30T14:36:34.671" v="5" actId="20577"/>
        <pc:sldMkLst>
          <pc:docMk/>
          <pc:sldMk cId="1670819036" sldId="285"/>
        </pc:sldMkLst>
        <pc:spChg chg="mod">
          <ac:chgData name="Radim Boháč" userId="e5098a9a-6a28-40ce-ac6e-47e9b8c9add8" providerId="ADAL" clId="{F6F4A0B2-F2A3-4995-A0CE-CBEB42429E7F}" dt="2023-09-30T14:36:34.671" v="5" actId="20577"/>
          <ac:spMkLst>
            <pc:docMk/>
            <pc:sldMk cId="1670819036" sldId="285"/>
            <ac:spMk id="8" creationId="{A76539EC-CFCB-413B-B0BC-B09F1F16E37C}"/>
          </ac:spMkLst>
        </pc:spChg>
      </pc:sldChg>
      <pc:sldChg chg="del">
        <pc:chgData name="Radim Boháč" userId="e5098a9a-6a28-40ce-ac6e-47e9b8c9add8" providerId="ADAL" clId="{F6F4A0B2-F2A3-4995-A0CE-CBEB42429E7F}" dt="2023-09-30T14:35:11.619" v="0" actId="47"/>
        <pc:sldMkLst>
          <pc:docMk/>
          <pc:sldMk cId="3349152542" sldId="368"/>
        </pc:sldMkLst>
      </pc:sldChg>
      <pc:sldMasterChg chg="delSldLayout">
        <pc:chgData name="Radim Boháč" userId="e5098a9a-6a28-40ce-ac6e-47e9b8c9add8" providerId="ADAL" clId="{F6F4A0B2-F2A3-4995-A0CE-CBEB42429E7F}" dt="2023-09-30T14:35:11.619" v="0" actId="47"/>
        <pc:sldMasterMkLst>
          <pc:docMk/>
          <pc:sldMasterMk cId="2019028084" sldId="2147483648"/>
        </pc:sldMasterMkLst>
        <pc:sldLayoutChg chg="del">
          <pc:chgData name="Radim Boháč" userId="e5098a9a-6a28-40ce-ac6e-47e9b8c9add8" providerId="ADAL" clId="{F6F4A0B2-F2A3-4995-A0CE-CBEB42429E7F}" dt="2023-09-30T14:35:11.619" v="0" actId="47"/>
          <pc:sldLayoutMkLst>
            <pc:docMk/>
            <pc:sldMasterMk cId="2019028084" sldId="2147483648"/>
            <pc:sldLayoutMk cId="3807427162" sldId="2147483660"/>
          </pc:sldLayoutMkLst>
        </pc:sldLayoutChg>
      </pc:sldMasterChg>
    </pc:docChg>
  </pc:docChgLst>
  <pc:docChgLst>
    <pc:chgData name="Radim Boháč" userId="e5098a9a-6a28-40ce-ac6e-47e9b8c9add8" providerId="ADAL" clId="{1E69763D-270B-49B4-A0AC-EE51D7D93297}"/>
    <pc:docChg chg="custSel delSld modSld">
      <pc:chgData name="Radim Boháč" userId="e5098a9a-6a28-40ce-ac6e-47e9b8c9add8" providerId="ADAL" clId="{1E69763D-270B-49B4-A0AC-EE51D7D93297}" dt="2022-09-27T20:51:47.870" v="69" actId="478"/>
      <pc:docMkLst>
        <pc:docMk/>
      </pc:docMkLst>
      <pc:sldChg chg="addSp delSp modSp mod modTransition">
        <pc:chgData name="Radim Boháč" userId="e5098a9a-6a28-40ce-ac6e-47e9b8c9add8" providerId="ADAL" clId="{1E69763D-270B-49B4-A0AC-EE51D7D93297}" dt="2022-09-27T20:51:47.870" v="69" actId="478"/>
        <pc:sldMkLst>
          <pc:docMk/>
          <pc:sldMk cId="4086439368" sldId="256"/>
        </pc:sldMkLst>
        <pc:picChg chg="add del mod">
          <ac:chgData name="Radim Boháč" userId="e5098a9a-6a28-40ce-ac6e-47e9b8c9add8" providerId="ADAL" clId="{1E69763D-270B-49B4-A0AC-EE51D7D93297}" dt="2022-09-27T20:51:47.870" v="69" actId="478"/>
          <ac:picMkLst>
            <pc:docMk/>
            <pc:sldMk cId="4086439368" sldId="256"/>
            <ac:picMk id="3" creationId="{DEDF24D4-CC72-02B0-67F7-F2BE94129904}"/>
          </ac:picMkLst>
        </pc:picChg>
        <pc:picChg chg="add del mod">
          <ac:chgData name="Radim Boháč" userId="e5098a9a-6a28-40ce-ac6e-47e9b8c9add8" providerId="ADAL" clId="{1E69763D-270B-49B4-A0AC-EE51D7D93297}" dt="2022-09-27T20:51:47.269" v="68" actId="478"/>
          <ac:picMkLst>
            <pc:docMk/>
            <pc:sldMk cId="4086439368" sldId="256"/>
            <ac:picMk id="4" creationId="{431D8DA6-D666-8D26-E3A2-BDC1F062B064}"/>
          </ac:picMkLst>
        </pc:picChg>
        <pc:picChg chg="add del mod">
          <ac:chgData name="Radim Boháč" userId="e5098a9a-6a28-40ce-ac6e-47e9b8c9add8" providerId="ADAL" clId="{1E69763D-270B-49B4-A0AC-EE51D7D93297}" dt="2022-09-27T20:51:45.341" v="67" actId="478"/>
          <ac:picMkLst>
            <pc:docMk/>
            <pc:sldMk cId="4086439368" sldId="256"/>
            <ac:picMk id="5" creationId="{42963316-C2D3-FCFD-4F6D-CB995A78A8EE}"/>
          </ac:picMkLst>
        </pc:picChg>
        <pc:picChg chg="add del mod">
          <ac:chgData name="Radim Boháč" userId="e5098a9a-6a28-40ce-ac6e-47e9b8c9add8" providerId="ADAL" clId="{1E69763D-270B-49B4-A0AC-EE51D7D93297}" dt="2022-09-27T20:46:18.721" v="59" actId="478"/>
          <ac:picMkLst>
            <pc:docMk/>
            <pc:sldMk cId="4086439368" sldId="256"/>
            <ac:picMk id="8" creationId="{06AEDA95-4BD2-0D50-388D-98162FB8EB79}"/>
          </ac:picMkLst>
        </pc:picChg>
        <pc:picChg chg="add del mod">
          <ac:chgData name="Radim Boháč" userId="e5098a9a-6a28-40ce-ac6e-47e9b8c9add8" providerId="ADAL" clId="{1E69763D-270B-49B4-A0AC-EE51D7D93297}" dt="2022-09-27T20:46:15.796" v="58" actId="478"/>
          <ac:picMkLst>
            <pc:docMk/>
            <pc:sldMk cId="4086439368" sldId="256"/>
            <ac:picMk id="9" creationId="{B7665B1C-3F9A-A639-2A30-4E43FBBD003A}"/>
          </ac:picMkLst>
        </pc:picChg>
        <pc:picChg chg="add del mod">
          <ac:chgData name="Radim Boháč" userId="e5098a9a-6a28-40ce-ac6e-47e9b8c9add8" providerId="ADAL" clId="{1E69763D-270B-49B4-A0AC-EE51D7D93297}" dt="2022-09-27T20:46:35.030" v="63" actId="478"/>
          <ac:picMkLst>
            <pc:docMk/>
            <pc:sldMk cId="4086439368" sldId="256"/>
            <ac:picMk id="10" creationId="{8076A083-3368-58CB-D96A-C04572937F41}"/>
          </ac:picMkLst>
        </pc:picChg>
      </pc:sldChg>
      <pc:sldChg chg="addSp delSp modSp mod modTransition">
        <pc:chgData name="Radim Boháč" userId="e5098a9a-6a28-40ce-ac6e-47e9b8c9add8" providerId="ADAL" clId="{1E69763D-270B-49B4-A0AC-EE51D7D93297}" dt="2022-09-27T20:51:39.773" v="66" actId="478"/>
        <pc:sldMkLst>
          <pc:docMk/>
          <pc:sldMk cId="3188188334" sldId="257"/>
        </pc:sldMkLst>
        <pc:picChg chg="add del mod">
          <ac:chgData name="Radim Boháč" userId="e5098a9a-6a28-40ce-ac6e-47e9b8c9add8" providerId="ADAL" clId="{1E69763D-270B-49B4-A0AC-EE51D7D93297}" dt="2022-09-27T20:51:39.773" v="66" actId="478"/>
          <ac:picMkLst>
            <pc:docMk/>
            <pc:sldMk cId="3188188334" sldId="257"/>
            <ac:picMk id="9" creationId="{AB57CF93-31E6-6D98-D366-0C45E887DA74}"/>
          </ac:picMkLst>
        </pc:picChg>
      </pc:sldChg>
      <pc:sldChg chg="modSp mod modTransition">
        <pc:chgData name="Radim Boháč" userId="e5098a9a-6a28-40ce-ac6e-47e9b8c9add8" providerId="ADAL" clId="{1E69763D-270B-49B4-A0AC-EE51D7D93297}" dt="2022-09-27T20:42:02.912" v="51"/>
        <pc:sldMkLst>
          <pc:docMk/>
          <pc:sldMk cId="297342884" sldId="263"/>
        </pc:sldMkLst>
        <pc:spChg chg="mod">
          <ac:chgData name="Radim Boháč" userId="e5098a9a-6a28-40ce-ac6e-47e9b8c9add8" providerId="ADAL" clId="{1E69763D-270B-49B4-A0AC-EE51D7D93297}" dt="2022-09-27T20:40:39.166" v="50" actId="20577"/>
          <ac:spMkLst>
            <pc:docMk/>
            <pc:sldMk cId="297342884" sldId="263"/>
            <ac:spMk id="3" creationId="{F24301BC-71E4-4A67-97E7-DA74E975611B}"/>
          </ac:spMkLst>
        </pc:spChg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460592039" sldId="264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478807263" sldId="265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427151950" sldId="266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303853675" sldId="267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61262826" sldId="268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60565918" sldId="269"/>
        </pc:sldMkLst>
      </pc:sldChg>
      <pc:sldChg chg="modSp mod modTransition modAnim">
        <pc:chgData name="Radim Boháč" userId="e5098a9a-6a28-40ce-ac6e-47e9b8c9add8" providerId="ADAL" clId="{1E69763D-270B-49B4-A0AC-EE51D7D93297}" dt="2022-09-27T20:42:02.912" v="51"/>
        <pc:sldMkLst>
          <pc:docMk/>
          <pc:sldMk cId="3836670769" sldId="270"/>
        </pc:sldMkLst>
        <pc:spChg chg="mod">
          <ac:chgData name="Radim Boháč" userId="e5098a9a-6a28-40ce-ac6e-47e9b8c9add8" providerId="ADAL" clId="{1E69763D-270B-49B4-A0AC-EE51D7D93297}" dt="2022-09-27T20:37:52.602" v="28" actId="1035"/>
          <ac:spMkLst>
            <pc:docMk/>
            <pc:sldMk cId="3836670769" sldId="270"/>
            <ac:spMk id="5" creationId="{BD33EE4B-C3F7-B773-FCBF-6290C6CEF7CE}"/>
          </ac:spMkLst>
        </pc:spChg>
        <pc:spChg chg="mod">
          <ac:chgData name="Radim Boháč" userId="e5098a9a-6a28-40ce-ac6e-47e9b8c9add8" providerId="ADAL" clId="{1E69763D-270B-49B4-A0AC-EE51D7D93297}" dt="2022-09-27T20:37:52.602" v="28" actId="1035"/>
          <ac:spMkLst>
            <pc:docMk/>
            <pc:sldMk cId="3836670769" sldId="270"/>
            <ac:spMk id="6" creationId="{ECA7E5F5-441A-5CE9-D872-76CBD5C475F4}"/>
          </ac:spMkLst>
        </pc:spChg>
        <pc:spChg chg="mod">
          <ac:chgData name="Radim Boháč" userId="e5098a9a-6a28-40ce-ac6e-47e9b8c9add8" providerId="ADAL" clId="{1E69763D-270B-49B4-A0AC-EE51D7D93297}" dt="2022-09-27T20:37:52.602" v="28" actId="1035"/>
          <ac:spMkLst>
            <pc:docMk/>
            <pc:sldMk cId="3836670769" sldId="270"/>
            <ac:spMk id="7" creationId="{0CA8C07B-8101-0E9E-052E-3EF412AF5D12}"/>
          </ac:spMkLst>
        </pc:spChg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036552044" sldId="271"/>
        </pc:sldMkLst>
      </pc:sldChg>
      <pc:sldChg chg="modTransition modAnim">
        <pc:chgData name="Radim Boháč" userId="e5098a9a-6a28-40ce-ac6e-47e9b8c9add8" providerId="ADAL" clId="{1E69763D-270B-49B4-A0AC-EE51D7D93297}" dt="2022-09-27T20:42:02.912" v="51"/>
        <pc:sldMkLst>
          <pc:docMk/>
          <pc:sldMk cId="3732822384" sldId="272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043136567" sldId="273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158099138" sldId="274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628520998" sldId="275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596541228" sldId="276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1240034913" sldId="277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1125291059" sldId="278"/>
        </pc:sldMkLst>
      </pc:sldChg>
      <pc:sldChg chg="modSp mod modTransition">
        <pc:chgData name="Radim Boháč" userId="e5098a9a-6a28-40ce-ac6e-47e9b8c9add8" providerId="ADAL" clId="{1E69763D-270B-49B4-A0AC-EE51D7D93297}" dt="2022-09-27T20:42:02.912" v="51"/>
        <pc:sldMkLst>
          <pc:docMk/>
          <pc:sldMk cId="3006995086" sldId="279"/>
        </pc:sldMkLst>
        <pc:spChg chg="mod">
          <ac:chgData name="Radim Boháč" userId="e5098a9a-6a28-40ce-ac6e-47e9b8c9add8" providerId="ADAL" clId="{1E69763D-270B-49B4-A0AC-EE51D7D93297}" dt="2022-09-27T20:39:12.484" v="35" actId="27636"/>
          <ac:spMkLst>
            <pc:docMk/>
            <pc:sldMk cId="3006995086" sldId="279"/>
            <ac:spMk id="3" creationId="{FA8CC2E3-78C7-401D-8B6F-791D7C471981}"/>
          </ac:spMkLst>
        </pc:spChg>
      </pc:sldChg>
      <pc:sldChg chg="del">
        <pc:chgData name="Radim Boháč" userId="e5098a9a-6a28-40ce-ac6e-47e9b8c9add8" providerId="ADAL" clId="{1E69763D-270B-49B4-A0AC-EE51D7D93297}" dt="2022-09-27T20:39:20.613" v="37" actId="47"/>
        <pc:sldMkLst>
          <pc:docMk/>
          <pc:sldMk cId="2005499817" sldId="280"/>
        </pc:sldMkLst>
      </pc:sldChg>
      <pc:sldChg chg="del">
        <pc:chgData name="Radim Boháč" userId="e5098a9a-6a28-40ce-ac6e-47e9b8c9add8" providerId="ADAL" clId="{1E69763D-270B-49B4-A0AC-EE51D7D93297}" dt="2022-09-27T20:39:21.379" v="38" actId="47"/>
        <pc:sldMkLst>
          <pc:docMk/>
          <pc:sldMk cId="4181988178" sldId="281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17187107" sldId="282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1670819036" sldId="285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851591924" sldId="286"/>
        </pc:sldMkLst>
      </pc:sldChg>
      <pc:sldChg chg="modSp mod modTransition">
        <pc:chgData name="Radim Boháč" userId="e5098a9a-6a28-40ce-ac6e-47e9b8c9add8" providerId="ADAL" clId="{1E69763D-270B-49B4-A0AC-EE51D7D93297}" dt="2022-09-27T20:42:02.912" v="51"/>
        <pc:sldMkLst>
          <pc:docMk/>
          <pc:sldMk cId="2703051308" sldId="287"/>
        </pc:sldMkLst>
        <pc:spChg chg="mod">
          <ac:chgData name="Radim Boháč" userId="e5098a9a-6a28-40ce-ac6e-47e9b8c9add8" providerId="ADAL" clId="{1E69763D-270B-49B4-A0AC-EE51D7D93297}" dt="2022-09-27T20:40:13.991" v="45" actId="113"/>
          <ac:spMkLst>
            <pc:docMk/>
            <pc:sldMk cId="2703051308" sldId="287"/>
            <ac:spMk id="3" creationId="{FA8CC2E3-78C7-401D-8B6F-791D7C471981}"/>
          </ac:spMkLst>
        </pc:spChg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318864212" sldId="288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479848596" sldId="289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100995815" sldId="290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575256106" sldId="291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854778443" sldId="292"/>
        </pc:sldMkLst>
      </pc:sldChg>
      <pc:sldChg chg="del">
        <pc:chgData name="Radim Boháč" userId="e5098a9a-6a28-40ce-ac6e-47e9b8c9add8" providerId="ADAL" clId="{1E69763D-270B-49B4-A0AC-EE51D7D93297}" dt="2022-09-27T20:40:23.240" v="46" actId="47"/>
        <pc:sldMkLst>
          <pc:docMk/>
          <pc:sldMk cId="2072835513" sldId="293"/>
        </pc:sldMkLst>
      </pc:sldChg>
      <pc:sldChg chg="del">
        <pc:chgData name="Radim Boháč" userId="e5098a9a-6a28-40ce-ac6e-47e9b8c9add8" providerId="ADAL" clId="{1E69763D-270B-49B4-A0AC-EE51D7D93297}" dt="2022-09-27T20:40:23.913" v="47" actId="47"/>
        <pc:sldMkLst>
          <pc:docMk/>
          <pc:sldMk cId="1721883343" sldId="294"/>
        </pc:sldMkLst>
      </pc:sldChg>
      <pc:sldChg chg="del">
        <pc:chgData name="Radim Boháč" userId="e5098a9a-6a28-40ce-ac6e-47e9b8c9add8" providerId="ADAL" clId="{1E69763D-270B-49B4-A0AC-EE51D7D93297}" dt="2022-09-27T20:40:24.554" v="48" actId="47"/>
        <pc:sldMkLst>
          <pc:docMk/>
          <pc:sldMk cId="2639797124" sldId="295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952650761" sldId="296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398133951" sldId="297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397310177" sldId="298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961482166" sldId="299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137997800" sldId="300"/>
        </pc:sldMkLst>
      </pc:sldChg>
      <pc:sldChg chg="del">
        <pc:chgData name="Radim Boháč" userId="e5098a9a-6a28-40ce-ac6e-47e9b8c9add8" providerId="ADAL" clId="{1E69763D-270B-49B4-A0AC-EE51D7D93297}" dt="2022-09-27T20:39:19.941" v="36" actId="47"/>
        <pc:sldMkLst>
          <pc:docMk/>
          <pc:sldMk cId="1505404636" sldId="307"/>
        </pc:sldMkLst>
      </pc:sldChg>
      <pc:sldChg chg="modSp mod modTransition">
        <pc:chgData name="Radim Boháč" userId="e5098a9a-6a28-40ce-ac6e-47e9b8c9add8" providerId="ADAL" clId="{1E69763D-270B-49B4-A0AC-EE51D7D93297}" dt="2022-09-27T20:42:02.912" v="51"/>
        <pc:sldMkLst>
          <pc:docMk/>
          <pc:sldMk cId="3820969335" sldId="325"/>
        </pc:sldMkLst>
        <pc:spChg chg="mod">
          <ac:chgData name="Radim Boháč" userId="e5098a9a-6a28-40ce-ac6e-47e9b8c9add8" providerId="ADAL" clId="{1E69763D-270B-49B4-A0AC-EE51D7D93297}" dt="2022-09-27T20:39:39.731" v="39" actId="6549"/>
          <ac:spMkLst>
            <pc:docMk/>
            <pc:sldMk cId="3820969335" sldId="325"/>
            <ac:spMk id="3" creationId="{FA8CC2E3-78C7-401D-8B6F-791D7C471981}"/>
          </ac:spMkLst>
        </pc:spChg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2411812854" sldId="326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765238840" sldId="327"/>
        </pc:sldMkLst>
      </pc:sldChg>
      <pc:sldChg chg="del">
        <pc:chgData name="Radim Boháč" userId="e5098a9a-6a28-40ce-ac6e-47e9b8c9add8" providerId="ADAL" clId="{1E69763D-270B-49B4-A0AC-EE51D7D93297}" dt="2022-09-27T20:39:50.026" v="44" actId="47"/>
        <pc:sldMkLst>
          <pc:docMk/>
          <pc:sldMk cId="301043141" sldId="328"/>
        </pc:sldMkLst>
      </pc:sldChg>
      <pc:sldChg chg="del">
        <pc:chgData name="Radim Boháč" userId="e5098a9a-6a28-40ce-ac6e-47e9b8c9add8" providerId="ADAL" clId="{1E69763D-270B-49B4-A0AC-EE51D7D93297}" dt="2022-09-27T20:39:47.506" v="40" actId="47"/>
        <pc:sldMkLst>
          <pc:docMk/>
          <pc:sldMk cId="751597956" sldId="358"/>
        </pc:sldMkLst>
      </pc:sldChg>
      <pc:sldChg chg="del">
        <pc:chgData name="Radim Boháč" userId="e5098a9a-6a28-40ce-ac6e-47e9b8c9add8" providerId="ADAL" clId="{1E69763D-270B-49B4-A0AC-EE51D7D93297}" dt="2022-09-27T20:39:48.460" v="41" actId="47"/>
        <pc:sldMkLst>
          <pc:docMk/>
          <pc:sldMk cId="666695705" sldId="359"/>
        </pc:sldMkLst>
      </pc:sldChg>
      <pc:sldChg chg="del">
        <pc:chgData name="Radim Boháč" userId="e5098a9a-6a28-40ce-ac6e-47e9b8c9add8" providerId="ADAL" clId="{1E69763D-270B-49B4-A0AC-EE51D7D93297}" dt="2022-09-27T20:39:48.993" v="42" actId="47"/>
        <pc:sldMkLst>
          <pc:docMk/>
          <pc:sldMk cId="1058943962" sldId="360"/>
        </pc:sldMkLst>
      </pc:sldChg>
      <pc:sldChg chg="del">
        <pc:chgData name="Radim Boháč" userId="e5098a9a-6a28-40ce-ac6e-47e9b8c9add8" providerId="ADAL" clId="{1E69763D-270B-49B4-A0AC-EE51D7D93297}" dt="2022-09-27T20:39:49.462" v="43" actId="47"/>
        <pc:sldMkLst>
          <pc:docMk/>
          <pc:sldMk cId="563701542" sldId="361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3349152542" sldId="368"/>
        </pc:sldMkLst>
      </pc:sldChg>
      <pc:sldChg chg="modTransition">
        <pc:chgData name="Radim Boháč" userId="e5098a9a-6a28-40ce-ac6e-47e9b8c9add8" providerId="ADAL" clId="{1E69763D-270B-49B4-A0AC-EE51D7D93297}" dt="2022-09-27T20:42:02.912" v="51"/>
        <pc:sldMkLst>
          <pc:docMk/>
          <pc:sldMk cId="412008227" sldId="36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DBFA48-701E-4930-B0E4-AF332D1DF0F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511C9F-B3B9-45C9-A1D1-E63ED07E526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Daňové právo</a:t>
          </a:r>
        </a:p>
      </dgm:t>
    </dgm:pt>
    <dgm:pt modelId="{0708BACE-E384-4F67-9C50-09821A2AC24F}" type="parTrans" cxnId="{961F3E13-48E9-4655-A2A1-07746606E867}">
      <dgm:prSet/>
      <dgm:spPr/>
      <dgm:t>
        <a:bodyPr/>
        <a:lstStyle/>
        <a:p>
          <a:endParaRPr lang="cs-CZ"/>
        </a:p>
      </dgm:t>
    </dgm:pt>
    <dgm:pt modelId="{C73023BD-C44C-4491-ADDA-5030B370CCFE}" type="sibTrans" cxnId="{961F3E13-48E9-4655-A2A1-07746606E867}">
      <dgm:prSet/>
      <dgm:spPr/>
      <dgm:t>
        <a:bodyPr/>
        <a:lstStyle/>
        <a:p>
          <a:endParaRPr lang="cs-CZ"/>
        </a:p>
      </dgm:t>
    </dgm:pt>
    <dgm:pt modelId="{F3A51DC9-D9A5-4F05-BEF1-3C18A2E8A89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obecná část</a:t>
          </a:r>
        </a:p>
      </dgm:t>
    </dgm:pt>
    <dgm:pt modelId="{89FA4283-14FB-476D-90EB-09E30753F7A7}" type="parTrans" cxnId="{02692003-9F87-4048-A2D3-9E269AB63857}">
      <dgm:prSet/>
      <dgm:spPr/>
      <dgm:t>
        <a:bodyPr/>
        <a:lstStyle/>
        <a:p>
          <a:endParaRPr lang="cs-CZ"/>
        </a:p>
      </dgm:t>
    </dgm:pt>
    <dgm:pt modelId="{0CEBA254-E62F-4475-B55D-84CB2D30884A}" type="sibTrans" cxnId="{02692003-9F87-4048-A2D3-9E269AB63857}">
      <dgm:prSet/>
      <dgm:spPr/>
      <dgm:t>
        <a:bodyPr/>
        <a:lstStyle/>
        <a:p>
          <a:endParaRPr lang="cs-CZ"/>
        </a:p>
      </dgm:t>
    </dgm:pt>
    <dgm:pt modelId="{EB13D266-0045-4925-81B8-DDA3D0762190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zvláštní část</a:t>
          </a:r>
        </a:p>
      </dgm:t>
    </dgm:pt>
    <dgm:pt modelId="{673970D6-F399-476C-AF8D-437466BEB839}" type="parTrans" cxnId="{68839B50-FA10-4165-94CE-E0BD09B3056E}">
      <dgm:prSet/>
      <dgm:spPr/>
      <dgm:t>
        <a:bodyPr/>
        <a:lstStyle/>
        <a:p>
          <a:endParaRPr lang="cs-CZ"/>
        </a:p>
      </dgm:t>
    </dgm:pt>
    <dgm:pt modelId="{E7A2B055-64AE-4BDD-B161-A4355DA7E56C}" type="sibTrans" cxnId="{68839B50-FA10-4165-94CE-E0BD09B3056E}">
      <dgm:prSet/>
      <dgm:spPr/>
      <dgm:t>
        <a:bodyPr/>
        <a:lstStyle/>
        <a:p>
          <a:endParaRPr lang="cs-CZ"/>
        </a:p>
      </dgm:t>
    </dgm:pt>
    <dgm:pt modelId="{18C00316-C11C-42F0-82D0-9B41A424FAAB}" type="pres">
      <dgm:prSet presAssocID="{02DBFA48-701E-4930-B0E4-AF332D1DF0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7770815-F889-4FCE-998D-D8E770F57834}" type="pres">
      <dgm:prSet presAssocID="{30511C9F-B3B9-45C9-A1D1-E63ED07E526C}" presName="root1" presStyleCnt="0"/>
      <dgm:spPr/>
    </dgm:pt>
    <dgm:pt modelId="{9BAFE8A5-BE00-4385-979F-00D413E2E9F6}" type="pres">
      <dgm:prSet presAssocID="{30511C9F-B3B9-45C9-A1D1-E63ED07E526C}" presName="LevelOneTextNode" presStyleLbl="node0" presStyleIdx="0" presStyleCnt="1">
        <dgm:presLayoutVars>
          <dgm:chPref val="3"/>
        </dgm:presLayoutVars>
      </dgm:prSet>
      <dgm:spPr/>
    </dgm:pt>
    <dgm:pt modelId="{9F4CF6B9-1E6B-440B-9698-0E6F5CAF3D75}" type="pres">
      <dgm:prSet presAssocID="{30511C9F-B3B9-45C9-A1D1-E63ED07E526C}" presName="level2hierChild" presStyleCnt="0"/>
      <dgm:spPr/>
    </dgm:pt>
    <dgm:pt modelId="{0F6E6854-BB44-4B59-B38A-0FEB804618E4}" type="pres">
      <dgm:prSet presAssocID="{89FA4283-14FB-476D-90EB-09E30753F7A7}" presName="conn2-1" presStyleLbl="parChTrans1D2" presStyleIdx="0" presStyleCnt="2"/>
      <dgm:spPr/>
    </dgm:pt>
    <dgm:pt modelId="{9BF4C954-8B24-4F44-B4F0-514906AD9108}" type="pres">
      <dgm:prSet presAssocID="{89FA4283-14FB-476D-90EB-09E30753F7A7}" presName="connTx" presStyleLbl="parChTrans1D2" presStyleIdx="0" presStyleCnt="2"/>
      <dgm:spPr/>
    </dgm:pt>
    <dgm:pt modelId="{578FCF3F-47D2-43FC-B744-6E08EA6E7707}" type="pres">
      <dgm:prSet presAssocID="{F3A51DC9-D9A5-4F05-BEF1-3C18A2E8A898}" presName="root2" presStyleCnt="0"/>
      <dgm:spPr/>
    </dgm:pt>
    <dgm:pt modelId="{85D028EA-9464-4126-9461-B8449B7DC885}" type="pres">
      <dgm:prSet presAssocID="{F3A51DC9-D9A5-4F05-BEF1-3C18A2E8A898}" presName="LevelTwoTextNode" presStyleLbl="node2" presStyleIdx="0" presStyleCnt="2">
        <dgm:presLayoutVars>
          <dgm:chPref val="3"/>
        </dgm:presLayoutVars>
      </dgm:prSet>
      <dgm:spPr/>
    </dgm:pt>
    <dgm:pt modelId="{FF3B6302-948D-4FD6-844E-F44E5F823D36}" type="pres">
      <dgm:prSet presAssocID="{F3A51DC9-D9A5-4F05-BEF1-3C18A2E8A898}" presName="level3hierChild" presStyleCnt="0"/>
      <dgm:spPr/>
    </dgm:pt>
    <dgm:pt modelId="{56F69165-1B02-4FD8-A97C-9025D47672C3}" type="pres">
      <dgm:prSet presAssocID="{673970D6-F399-476C-AF8D-437466BEB839}" presName="conn2-1" presStyleLbl="parChTrans1D2" presStyleIdx="1" presStyleCnt="2"/>
      <dgm:spPr/>
    </dgm:pt>
    <dgm:pt modelId="{CF03C142-ABB0-45E1-9291-0307AB19A92C}" type="pres">
      <dgm:prSet presAssocID="{673970D6-F399-476C-AF8D-437466BEB839}" presName="connTx" presStyleLbl="parChTrans1D2" presStyleIdx="1" presStyleCnt="2"/>
      <dgm:spPr/>
    </dgm:pt>
    <dgm:pt modelId="{E7C2DB84-CA78-4ABA-B2D1-6BE3B3F06AC9}" type="pres">
      <dgm:prSet presAssocID="{EB13D266-0045-4925-81B8-DDA3D0762190}" presName="root2" presStyleCnt="0"/>
      <dgm:spPr/>
    </dgm:pt>
    <dgm:pt modelId="{FD01BA8D-31C0-4C1E-8593-83A910061B97}" type="pres">
      <dgm:prSet presAssocID="{EB13D266-0045-4925-81B8-DDA3D0762190}" presName="LevelTwoTextNode" presStyleLbl="node2" presStyleIdx="1" presStyleCnt="2">
        <dgm:presLayoutVars>
          <dgm:chPref val="3"/>
        </dgm:presLayoutVars>
      </dgm:prSet>
      <dgm:spPr/>
    </dgm:pt>
    <dgm:pt modelId="{15B030D0-E5B8-4F66-9202-886BC418EF80}" type="pres">
      <dgm:prSet presAssocID="{EB13D266-0045-4925-81B8-DDA3D0762190}" presName="level3hierChild" presStyleCnt="0"/>
      <dgm:spPr/>
    </dgm:pt>
  </dgm:ptLst>
  <dgm:cxnLst>
    <dgm:cxn modelId="{2CE02D01-DC0E-4B9A-9A7A-4B0F40B2BAE4}" type="presOf" srcId="{673970D6-F399-476C-AF8D-437466BEB839}" destId="{CF03C142-ABB0-45E1-9291-0307AB19A92C}" srcOrd="1" destOrd="0" presId="urn:microsoft.com/office/officeart/2005/8/layout/hierarchy2"/>
    <dgm:cxn modelId="{02692003-9F87-4048-A2D3-9E269AB63857}" srcId="{30511C9F-B3B9-45C9-A1D1-E63ED07E526C}" destId="{F3A51DC9-D9A5-4F05-BEF1-3C18A2E8A898}" srcOrd="0" destOrd="0" parTransId="{89FA4283-14FB-476D-90EB-09E30753F7A7}" sibTransId="{0CEBA254-E62F-4475-B55D-84CB2D30884A}"/>
    <dgm:cxn modelId="{961F3E13-48E9-4655-A2A1-07746606E867}" srcId="{02DBFA48-701E-4930-B0E4-AF332D1DF0F9}" destId="{30511C9F-B3B9-45C9-A1D1-E63ED07E526C}" srcOrd="0" destOrd="0" parTransId="{0708BACE-E384-4F67-9C50-09821A2AC24F}" sibTransId="{C73023BD-C44C-4491-ADDA-5030B370CCFE}"/>
    <dgm:cxn modelId="{42BCF113-F253-4993-B6AB-C008CA9C0549}" type="presOf" srcId="{89FA4283-14FB-476D-90EB-09E30753F7A7}" destId="{0F6E6854-BB44-4B59-B38A-0FEB804618E4}" srcOrd="0" destOrd="0" presId="urn:microsoft.com/office/officeart/2005/8/layout/hierarchy2"/>
    <dgm:cxn modelId="{EE257F15-D8F1-4A18-96B1-D76814D495B7}" type="presOf" srcId="{30511C9F-B3B9-45C9-A1D1-E63ED07E526C}" destId="{9BAFE8A5-BE00-4385-979F-00D413E2E9F6}" srcOrd="0" destOrd="0" presId="urn:microsoft.com/office/officeart/2005/8/layout/hierarchy2"/>
    <dgm:cxn modelId="{6CD20C67-116A-49AA-9221-1175154AB71E}" type="presOf" srcId="{F3A51DC9-D9A5-4F05-BEF1-3C18A2E8A898}" destId="{85D028EA-9464-4126-9461-B8449B7DC885}" srcOrd="0" destOrd="0" presId="urn:microsoft.com/office/officeart/2005/8/layout/hierarchy2"/>
    <dgm:cxn modelId="{68839B50-FA10-4165-94CE-E0BD09B3056E}" srcId="{30511C9F-B3B9-45C9-A1D1-E63ED07E526C}" destId="{EB13D266-0045-4925-81B8-DDA3D0762190}" srcOrd="1" destOrd="0" parTransId="{673970D6-F399-476C-AF8D-437466BEB839}" sibTransId="{E7A2B055-64AE-4BDD-B161-A4355DA7E56C}"/>
    <dgm:cxn modelId="{56B5909B-3114-4CBE-8146-3872A376FB8F}" type="presOf" srcId="{EB13D266-0045-4925-81B8-DDA3D0762190}" destId="{FD01BA8D-31C0-4C1E-8593-83A910061B97}" srcOrd="0" destOrd="0" presId="urn:microsoft.com/office/officeart/2005/8/layout/hierarchy2"/>
    <dgm:cxn modelId="{1C24B7A5-29F9-4F4A-9221-FFF9739AC5A3}" type="presOf" srcId="{02DBFA48-701E-4930-B0E4-AF332D1DF0F9}" destId="{18C00316-C11C-42F0-82D0-9B41A424FAAB}" srcOrd="0" destOrd="0" presId="urn:microsoft.com/office/officeart/2005/8/layout/hierarchy2"/>
    <dgm:cxn modelId="{12DDDFCA-3DC5-41D1-B5A2-7B1060073352}" type="presOf" srcId="{673970D6-F399-476C-AF8D-437466BEB839}" destId="{56F69165-1B02-4FD8-A97C-9025D47672C3}" srcOrd="0" destOrd="0" presId="urn:microsoft.com/office/officeart/2005/8/layout/hierarchy2"/>
    <dgm:cxn modelId="{44A4A1CB-5F3F-4261-B7BE-203C1D9F99D7}" type="presOf" srcId="{89FA4283-14FB-476D-90EB-09E30753F7A7}" destId="{9BF4C954-8B24-4F44-B4F0-514906AD9108}" srcOrd="1" destOrd="0" presId="urn:microsoft.com/office/officeart/2005/8/layout/hierarchy2"/>
    <dgm:cxn modelId="{CEC503B8-5613-4E95-A219-AB7FD1433149}" type="presParOf" srcId="{18C00316-C11C-42F0-82D0-9B41A424FAAB}" destId="{57770815-F889-4FCE-998D-D8E770F57834}" srcOrd="0" destOrd="0" presId="urn:microsoft.com/office/officeart/2005/8/layout/hierarchy2"/>
    <dgm:cxn modelId="{B0539DF4-B549-46C8-9453-97CD47AF4650}" type="presParOf" srcId="{57770815-F889-4FCE-998D-D8E770F57834}" destId="{9BAFE8A5-BE00-4385-979F-00D413E2E9F6}" srcOrd="0" destOrd="0" presId="urn:microsoft.com/office/officeart/2005/8/layout/hierarchy2"/>
    <dgm:cxn modelId="{66426070-0CAF-44CB-A27D-7A7D65136742}" type="presParOf" srcId="{57770815-F889-4FCE-998D-D8E770F57834}" destId="{9F4CF6B9-1E6B-440B-9698-0E6F5CAF3D75}" srcOrd="1" destOrd="0" presId="urn:microsoft.com/office/officeart/2005/8/layout/hierarchy2"/>
    <dgm:cxn modelId="{4F682B2E-E718-4563-B028-381E9F84063E}" type="presParOf" srcId="{9F4CF6B9-1E6B-440B-9698-0E6F5CAF3D75}" destId="{0F6E6854-BB44-4B59-B38A-0FEB804618E4}" srcOrd="0" destOrd="0" presId="urn:microsoft.com/office/officeart/2005/8/layout/hierarchy2"/>
    <dgm:cxn modelId="{3EF5D8E9-668A-4E44-8131-6E4A97D1E26F}" type="presParOf" srcId="{0F6E6854-BB44-4B59-B38A-0FEB804618E4}" destId="{9BF4C954-8B24-4F44-B4F0-514906AD9108}" srcOrd="0" destOrd="0" presId="urn:microsoft.com/office/officeart/2005/8/layout/hierarchy2"/>
    <dgm:cxn modelId="{F0FF3FE3-6A95-474C-B503-82D6A69A5DF8}" type="presParOf" srcId="{9F4CF6B9-1E6B-440B-9698-0E6F5CAF3D75}" destId="{578FCF3F-47D2-43FC-B744-6E08EA6E7707}" srcOrd="1" destOrd="0" presId="urn:microsoft.com/office/officeart/2005/8/layout/hierarchy2"/>
    <dgm:cxn modelId="{F96D3159-6D00-4C6E-96D4-E45BF8EABB15}" type="presParOf" srcId="{578FCF3F-47D2-43FC-B744-6E08EA6E7707}" destId="{85D028EA-9464-4126-9461-B8449B7DC885}" srcOrd="0" destOrd="0" presId="urn:microsoft.com/office/officeart/2005/8/layout/hierarchy2"/>
    <dgm:cxn modelId="{FA825D36-D6D8-4611-99EB-645072BC752A}" type="presParOf" srcId="{578FCF3F-47D2-43FC-B744-6E08EA6E7707}" destId="{FF3B6302-948D-4FD6-844E-F44E5F823D36}" srcOrd="1" destOrd="0" presId="urn:microsoft.com/office/officeart/2005/8/layout/hierarchy2"/>
    <dgm:cxn modelId="{2C2F5876-C40B-46A8-8A31-796C659A6D5E}" type="presParOf" srcId="{9F4CF6B9-1E6B-440B-9698-0E6F5CAF3D75}" destId="{56F69165-1B02-4FD8-A97C-9025D47672C3}" srcOrd="2" destOrd="0" presId="urn:microsoft.com/office/officeart/2005/8/layout/hierarchy2"/>
    <dgm:cxn modelId="{258A21F0-0788-4FEC-BF5E-481C63BE35FE}" type="presParOf" srcId="{56F69165-1B02-4FD8-A97C-9025D47672C3}" destId="{CF03C142-ABB0-45E1-9291-0307AB19A92C}" srcOrd="0" destOrd="0" presId="urn:microsoft.com/office/officeart/2005/8/layout/hierarchy2"/>
    <dgm:cxn modelId="{6CEF99AE-02E4-4440-9198-88CAAEDF30DE}" type="presParOf" srcId="{9F4CF6B9-1E6B-440B-9698-0E6F5CAF3D75}" destId="{E7C2DB84-CA78-4ABA-B2D1-6BE3B3F06AC9}" srcOrd="3" destOrd="0" presId="urn:microsoft.com/office/officeart/2005/8/layout/hierarchy2"/>
    <dgm:cxn modelId="{3531ECB4-68C4-4F85-89C6-894DEBF0D670}" type="presParOf" srcId="{E7C2DB84-CA78-4ABA-B2D1-6BE3B3F06AC9}" destId="{FD01BA8D-31C0-4C1E-8593-83A910061B97}" srcOrd="0" destOrd="0" presId="urn:microsoft.com/office/officeart/2005/8/layout/hierarchy2"/>
    <dgm:cxn modelId="{920489BE-A02D-421E-BC4F-D206ABB08B0A}" type="presParOf" srcId="{E7C2DB84-CA78-4ABA-B2D1-6BE3B3F06AC9}" destId="{15B030D0-E5B8-4F66-9202-886BC418EF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DB54F1D-421F-43E5-A92A-3C6D75B064BF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6A655F-DBA6-4DBE-BC4E-3802EE2E8A3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Subjekt daňověprávního vztahu</a:t>
          </a:r>
        </a:p>
      </dgm:t>
    </dgm:pt>
    <dgm:pt modelId="{6912ACEC-4051-47C3-BA4B-7BFD9EF291CE}" type="parTrans" cxnId="{B6EE2EA4-06F5-4FBA-88C1-D73C2F7D6E6A}">
      <dgm:prSet/>
      <dgm:spPr/>
      <dgm:t>
        <a:bodyPr/>
        <a:lstStyle/>
        <a:p>
          <a:endParaRPr lang="cs-CZ"/>
        </a:p>
      </dgm:t>
    </dgm:pt>
    <dgm:pt modelId="{2C242AC6-A80A-4D32-94AD-25D0C9EF2751}" type="sibTrans" cxnId="{B6EE2EA4-06F5-4FBA-88C1-D73C2F7D6E6A}">
      <dgm:prSet/>
      <dgm:spPr/>
      <dgm:t>
        <a:bodyPr/>
        <a:lstStyle/>
        <a:p>
          <a:endParaRPr lang="cs-CZ"/>
        </a:p>
      </dgm:t>
    </dgm:pt>
    <dgm:pt modelId="{E4793E75-A287-4E0F-8CA3-CE2AD6DFEEB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 (veřejná moc)</a:t>
          </a:r>
        </a:p>
      </dgm:t>
    </dgm:pt>
    <dgm:pt modelId="{5BAB35A3-DC22-4DA7-A101-52DC5335BFFC}" type="parTrans" cxnId="{8C744224-C379-4A06-B4D5-6259D9A41F0A}">
      <dgm:prSet/>
      <dgm:spPr/>
      <dgm:t>
        <a:bodyPr/>
        <a:lstStyle/>
        <a:p>
          <a:endParaRPr lang="cs-CZ"/>
        </a:p>
      </dgm:t>
    </dgm:pt>
    <dgm:pt modelId="{EF708648-D8A9-42CB-9DFB-ACEFBAF4ABB0}" type="sibTrans" cxnId="{8C744224-C379-4A06-B4D5-6259D9A41F0A}">
      <dgm:prSet/>
      <dgm:spPr/>
      <dgm:t>
        <a:bodyPr/>
        <a:lstStyle/>
        <a:p>
          <a:endParaRPr lang="cs-CZ"/>
        </a:p>
      </dgm:t>
    </dgm:pt>
    <dgm:pt modelId="{20C23236-30D0-4BFA-A8BC-2E0E493EB6C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subjekt daně</a:t>
          </a:r>
        </a:p>
      </dgm:t>
    </dgm:pt>
    <dgm:pt modelId="{C0847E01-EC6D-4BEC-A309-D96DA3A43E30}" type="parTrans" cxnId="{3F9BE906-8928-4B3E-B73E-B000A20A4791}">
      <dgm:prSet/>
      <dgm:spPr/>
      <dgm:t>
        <a:bodyPr/>
        <a:lstStyle/>
        <a:p>
          <a:endParaRPr lang="cs-CZ"/>
        </a:p>
      </dgm:t>
    </dgm:pt>
    <dgm:pt modelId="{DFD57CCB-77DD-4B12-802B-A42E3B2C125C}" type="sibTrans" cxnId="{3F9BE906-8928-4B3E-B73E-B000A20A4791}">
      <dgm:prSet/>
      <dgm:spPr/>
      <dgm:t>
        <a:bodyPr/>
        <a:lstStyle/>
        <a:p>
          <a:endParaRPr lang="cs-CZ"/>
        </a:p>
      </dgm:t>
    </dgm:pt>
    <dgm:pt modelId="{4711F4C1-6E5E-4D43-8ECB-5001B3AAC878}" type="pres">
      <dgm:prSet presAssocID="{7DB54F1D-421F-43E5-A92A-3C6D75B06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BE670B-AEB9-4E46-90D2-D02E3EEA46F8}" type="pres">
      <dgm:prSet presAssocID="{B46A655F-DBA6-4DBE-BC4E-3802EE2E8A37}" presName="hierRoot1" presStyleCnt="0">
        <dgm:presLayoutVars>
          <dgm:hierBranch val="init"/>
        </dgm:presLayoutVars>
      </dgm:prSet>
      <dgm:spPr/>
    </dgm:pt>
    <dgm:pt modelId="{ECE6CA36-8CB3-4A88-95E5-580BF985520B}" type="pres">
      <dgm:prSet presAssocID="{B46A655F-DBA6-4DBE-BC4E-3802EE2E8A37}" presName="rootComposite1" presStyleCnt="0"/>
      <dgm:spPr/>
    </dgm:pt>
    <dgm:pt modelId="{4A27AC9E-4AE3-4996-B6F4-29C21DAAFFC9}" type="pres">
      <dgm:prSet presAssocID="{B46A655F-DBA6-4DBE-BC4E-3802EE2E8A37}" presName="rootText1" presStyleLbl="node0" presStyleIdx="0" presStyleCnt="1">
        <dgm:presLayoutVars>
          <dgm:chPref val="3"/>
        </dgm:presLayoutVars>
      </dgm:prSet>
      <dgm:spPr/>
    </dgm:pt>
    <dgm:pt modelId="{CB2AEB03-8DC1-4690-94A9-F0BCE915BB07}" type="pres">
      <dgm:prSet presAssocID="{B46A655F-DBA6-4DBE-BC4E-3802EE2E8A37}" presName="rootConnector1" presStyleLbl="node1" presStyleIdx="0" presStyleCnt="0"/>
      <dgm:spPr/>
    </dgm:pt>
    <dgm:pt modelId="{B0621DD3-35AD-482D-A6CC-36ED8CC42B58}" type="pres">
      <dgm:prSet presAssocID="{B46A655F-DBA6-4DBE-BC4E-3802EE2E8A37}" presName="hierChild2" presStyleCnt="0"/>
      <dgm:spPr/>
    </dgm:pt>
    <dgm:pt modelId="{AE63962A-9181-4688-B1A9-28585AAEE28C}" type="pres">
      <dgm:prSet presAssocID="{5BAB35A3-DC22-4DA7-A101-52DC5335BFFC}" presName="Name37" presStyleLbl="parChTrans1D2" presStyleIdx="0" presStyleCnt="2"/>
      <dgm:spPr/>
    </dgm:pt>
    <dgm:pt modelId="{F4345C83-C382-47E8-8CDC-1536CD7D5D25}" type="pres">
      <dgm:prSet presAssocID="{E4793E75-A287-4E0F-8CA3-CE2AD6DFEEBB}" presName="hierRoot2" presStyleCnt="0">
        <dgm:presLayoutVars>
          <dgm:hierBranch val="init"/>
        </dgm:presLayoutVars>
      </dgm:prSet>
      <dgm:spPr/>
    </dgm:pt>
    <dgm:pt modelId="{47018BFB-567E-44B8-8B42-305810C69E1F}" type="pres">
      <dgm:prSet presAssocID="{E4793E75-A287-4E0F-8CA3-CE2AD6DFEEBB}" presName="rootComposite" presStyleCnt="0"/>
      <dgm:spPr/>
    </dgm:pt>
    <dgm:pt modelId="{81D5A58A-7C03-4931-B1E2-4851EC151CC8}" type="pres">
      <dgm:prSet presAssocID="{E4793E75-A287-4E0F-8CA3-CE2AD6DFEEBB}" presName="rootText" presStyleLbl="node2" presStyleIdx="0" presStyleCnt="2">
        <dgm:presLayoutVars>
          <dgm:chPref val="3"/>
        </dgm:presLayoutVars>
      </dgm:prSet>
      <dgm:spPr/>
    </dgm:pt>
    <dgm:pt modelId="{D60C9744-68A6-459F-AEF3-A9370856C3B3}" type="pres">
      <dgm:prSet presAssocID="{E4793E75-A287-4E0F-8CA3-CE2AD6DFEEBB}" presName="rootConnector" presStyleLbl="node2" presStyleIdx="0" presStyleCnt="2"/>
      <dgm:spPr/>
    </dgm:pt>
    <dgm:pt modelId="{387E0C08-92AC-4025-AD36-B5B9A9186821}" type="pres">
      <dgm:prSet presAssocID="{E4793E75-A287-4E0F-8CA3-CE2AD6DFEEBB}" presName="hierChild4" presStyleCnt="0"/>
      <dgm:spPr/>
    </dgm:pt>
    <dgm:pt modelId="{C68283FB-87B3-445C-B9C4-F6A9A07B9D98}" type="pres">
      <dgm:prSet presAssocID="{E4793E75-A287-4E0F-8CA3-CE2AD6DFEEBB}" presName="hierChild5" presStyleCnt="0"/>
      <dgm:spPr/>
    </dgm:pt>
    <dgm:pt modelId="{B0C26E4C-D603-4EFA-864E-1D355BB97439}" type="pres">
      <dgm:prSet presAssocID="{C0847E01-EC6D-4BEC-A309-D96DA3A43E30}" presName="Name37" presStyleLbl="parChTrans1D2" presStyleIdx="1" presStyleCnt="2"/>
      <dgm:spPr/>
    </dgm:pt>
    <dgm:pt modelId="{CCA868A1-D77F-475A-82B2-5CCE97EE291E}" type="pres">
      <dgm:prSet presAssocID="{20C23236-30D0-4BFA-A8BC-2E0E493EB6C1}" presName="hierRoot2" presStyleCnt="0">
        <dgm:presLayoutVars>
          <dgm:hierBranch val="init"/>
        </dgm:presLayoutVars>
      </dgm:prSet>
      <dgm:spPr/>
    </dgm:pt>
    <dgm:pt modelId="{7A2F7F5C-3802-4C02-BF9A-50E1F739CF9B}" type="pres">
      <dgm:prSet presAssocID="{20C23236-30D0-4BFA-A8BC-2E0E493EB6C1}" presName="rootComposite" presStyleCnt="0"/>
      <dgm:spPr/>
    </dgm:pt>
    <dgm:pt modelId="{D445F7FF-C1F1-4F54-BA49-D8F8C63E5D6A}" type="pres">
      <dgm:prSet presAssocID="{20C23236-30D0-4BFA-A8BC-2E0E493EB6C1}" presName="rootText" presStyleLbl="node2" presStyleIdx="1" presStyleCnt="2">
        <dgm:presLayoutVars>
          <dgm:chPref val="3"/>
        </dgm:presLayoutVars>
      </dgm:prSet>
      <dgm:spPr/>
    </dgm:pt>
    <dgm:pt modelId="{52E3C9E5-82A7-442F-8504-A3861DD42E09}" type="pres">
      <dgm:prSet presAssocID="{20C23236-30D0-4BFA-A8BC-2E0E493EB6C1}" presName="rootConnector" presStyleLbl="node2" presStyleIdx="1" presStyleCnt="2"/>
      <dgm:spPr/>
    </dgm:pt>
    <dgm:pt modelId="{8A73E7DA-81BD-46BF-A905-D667DA9970F9}" type="pres">
      <dgm:prSet presAssocID="{20C23236-30D0-4BFA-A8BC-2E0E493EB6C1}" presName="hierChild4" presStyleCnt="0"/>
      <dgm:spPr/>
    </dgm:pt>
    <dgm:pt modelId="{C05E06E8-B716-4B44-A982-823E7267B54D}" type="pres">
      <dgm:prSet presAssocID="{20C23236-30D0-4BFA-A8BC-2E0E493EB6C1}" presName="hierChild5" presStyleCnt="0"/>
      <dgm:spPr/>
    </dgm:pt>
    <dgm:pt modelId="{34AA835A-CE52-481D-B726-8A1D9B434FE9}" type="pres">
      <dgm:prSet presAssocID="{B46A655F-DBA6-4DBE-BC4E-3802EE2E8A37}" presName="hierChild3" presStyleCnt="0"/>
      <dgm:spPr/>
    </dgm:pt>
  </dgm:ptLst>
  <dgm:cxnLst>
    <dgm:cxn modelId="{3F9BE906-8928-4B3E-B73E-B000A20A4791}" srcId="{B46A655F-DBA6-4DBE-BC4E-3802EE2E8A37}" destId="{20C23236-30D0-4BFA-A8BC-2E0E493EB6C1}" srcOrd="1" destOrd="0" parTransId="{C0847E01-EC6D-4BEC-A309-D96DA3A43E30}" sibTransId="{DFD57CCB-77DD-4B12-802B-A42E3B2C125C}"/>
    <dgm:cxn modelId="{FE79A318-CC55-41AD-AE67-1150382439A6}" type="presOf" srcId="{B46A655F-DBA6-4DBE-BC4E-3802EE2E8A37}" destId="{4A27AC9E-4AE3-4996-B6F4-29C21DAAFFC9}" srcOrd="0" destOrd="0" presId="urn:microsoft.com/office/officeart/2005/8/layout/orgChart1"/>
    <dgm:cxn modelId="{8C744224-C379-4A06-B4D5-6259D9A41F0A}" srcId="{B46A655F-DBA6-4DBE-BC4E-3802EE2E8A37}" destId="{E4793E75-A287-4E0F-8CA3-CE2AD6DFEEBB}" srcOrd="0" destOrd="0" parTransId="{5BAB35A3-DC22-4DA7-A101-52DC5335BFFC}" sibTransId="{EF708648-D8A9-42CB-9DFB-ACEFBAF4ABB0}"/>
    <dgm:cxn modelId="{BC575E34-D72D-4790-A20A-81D1BC9BF599}" type="presOf" srcId="{20C23236-30D0-4BFA-A8BC-2E0E493EB6C1}" destId="{D445F7FF-C1F1-4F54-BA49-D8F8C63E5D6A}" srcOrd="0" destOrd="0" presId="urn:microsoft.com/office/officeart/2005/8/layout/orgChart1"/>
    <dgm:cxn modelId="{E73E7A36-2BD9-4C55-A5D3-CA82CFA94A2D}" type="presOf" srcId="{5BAB35A3-DC22-4DA7-A101-52DC5335BFFC}" destId="{AE63962A-9181-4688-B1A9-28585AAEE28C}" srcOrd="0" destOrd="0" presId="urn:microsoft.com/office/officeart/2005/8/layout/orgChart1"/>
    <dgm:cxn modelId="{AD2F6E3C-234F-4E91-87B6-1670A47E2B88}" type="presOf" srcId="{C0847E01-EC6D-4BEC-A309-D96DA3A43E30}" destId="{B0C26E4C-D603-4EFA-864E-1D355BB97439}" srcOrd="0" destOrd="0" presId="urn:microsoft.com/office/officeart/2005/8/layout/orgChart1"/>
    <dgm:cxn modelId="{B6EE2EA4-06F5-4FBA-88C1-D73C2F7D6E6A}" srcId="{7DB54F1D-421F-43E5-A92A-3C6D75B064BF}" destId="{B46A655F-DBA6-4DBE-BC4E-3802EE2E8A37}" srcOrd="0" destOrd="0" parTransId="{6912ACEC-4051-47C3-BA4B-7BFD9EF291CE}" sibTransId="{2C242AC6-A80A-4D32-94AD-25D0C9EF2751}"/>
    <dgm:cxn modelId="{176C80AA-BD68-42C5-97C2-D92648557DC6}" type="presOf" srcId="{B46A655F-DBA6-4DBE-BC4E-3802EE2E8A37}" destId="{CB2AEB03-8DC1-4690-94A9-F0BCE915BB07}" srcOrd="1" destOrd="0" presId="urn:microsoft.com/office/officeart/2005/8/layout/orgChart1"/>
    <dgm:cxn modelId="{2616C8AB-E091-4D89-9833-3C9DDF3981F5}" type="presOf" srcId="{20C23236-30D0-4BFA-A8BC-2E0E493EB6C1}" destId="{52E3C9E5-82A7-442F-8504-A3861DD42E09}" srcOrd="1" destOrd="0" presId="urn:microsoft.com/office/officeart/2005/8/layout/orgChart1"/>
    <dgm:cxn modelId="{7D5847BE-F89F-450D-B6D2-FA64512387F4}" type="presOf" srcId="{E4793E75-A287-4E0F-8CA3-CE2AD6DFEEBB}" destId="{D60C9744-68A6-459F-AEF3-A9370856C3B3}" srcOrd="1" destOrd="0" presId="urn:microsoft.com/office/officeart/2005/8/layout/orgChart1"/>
    <dgm:cxn modelId="{E572EAD2-C5D8-4A7E-9BE3-D62E768441D4}" type="presOf" srcId="{E4793E75-A287-4E0F-8CA3-CE2AD6DFEEBB}" destId="{81D5A58A-7C03-4931-B1E2-4851EC151CC8}" srcOrd="0" destOrd="0" presId="urn:microsoft.com/office/officeart/2005/8/layout/orgChart1"/>
    <dgm:cxn modelId="{127ED7DC-78D4-40DF-A18A-5A9D38144837}" type="presOf" srcId="{7DB54F1D-421F-43E5-A92A-3C6D75B064BF}" destId="{4711F4C1-6E5E-4D43-8ECB-5001B3AAC878}" srcOrd="0" destOrd="0" presId="urn:microsoft.com/office/officeart/2005/8/layout/orgChart1"/>
    <dgm:cxn modelId="{9CB7C1D1-FCA1-4567-830B-6A9AFDFE887E}" type="presParOf" srcId="{4711F4C1-6E5E-4D43-8ECB-5001B3AAC878}" destId="{72BE670B-AEB9-4E46-90D2-D02E3EEA46F8}" srcOrd="0" destOrd="0" presId="urn:microsoft.com/office/officeart/2005/8/layout/orgChart1"/>
    <dgm:cxn modelId="{C7442ABF-91EF-4731-8EC9-2DA9E970CF33}" type="presParOf" srcId="{72BE670B-AEB9-4E46-90D2-D02E3EEA46F8}" destId="{ECE6CA36-8CB3-4A88-95E5-580BF985520B}" srcOrd="0" destOrd="0" presId="urn:microsoft.com/office/officeart/2005/8/layout/orgChart1"/>
    <dgm:cxn modelId="{272B37D0-A562-4542-989F-60582AB56C07}" type="presParOf" srcId="{ECE6CA36-8CB3-4A88-95E5-580BF985520B}" destId="{4A27AC9E-4AE3-4996-B6F4-29C21DAAFFC9}" srcOrd="0" destOrd="0" presId="urn:microsoft.com/office/officeart/2005/8/layout/orgChart1"/>
    <dgm:cxn modelId="{21B70BF6-6DAF-4706-9AC7-5F90BF0F0485}" type="presParOf" srcId="{ECE6CA36-8CB3-4A88-95E5-580BF985520B}" destId="{CB2AEB03-8DC1-4690-94A9-F0BCE915BB07}" srcOrd="1" destOrd="0" presId="urn:microsoft.com/office/officeart/2005/8/layout/orgChart1"/>
    <dgm:cxn modelId="{B97713C8-F233-4C20-9F14-29ECE07B2BAA}" type="presParOf" srcId="{72BE670B-AEB9-4E46-90D2-D02E3EEA46F8}" destId="{B0621DD3-35AD-482D-A6CC-36ED8CC42B58}" srcOrd="1" destOrd="0" presId="urn:microsoft.com/office/officeart/2005/8/layout/orgChart1"/>
    <dgm:cxn modelId="{FED421B5-D15F-40B4-9408-826BBAA11E08}" type="presParOf" srcId="{B0621DD3-35AD-482D-A6CC-36ED8CC42B58}" destId="{AE63962A-9181-4688-B1A9-28585AAEE28C}" srcOrd="0" destOrd="0" presId="urn:microsoft.com/office/officeart/2005/8/layout/orgChart1"/>
    <dgm:cxn modelId="{228D8540-7873-416D-A5FC-E7B8C144D282}" type="presParOf" srcId="{B0621DD3-35AD-482D-A6CC-36ED8CC42B58}" destId="{F4345C83-C382-47E8-8CDC-1536CD7D5D25}" srcOrd="1" destOrd="0" presId="urn:microsoft.com/office/officeart/2005/8/layout/orgChart1"/>
    <dgm:cxn modelId="{2B4593B0-9E58-4EB1-A0C0-D1BA11D7BB01}" type="presParOf" srcId="{F4345C83-C382-47E8-8CDC-1536CD7D5D25}" destId="{47018BFB-567E-44B8-8B42-305810C69E1F}" srcOrd="0" destOrd="0" presId="urn:microsoft.com/office/officeart/2005/8/layout/orgChart1"/>
    <dgm:cxn modelId="{B3B0B054-3408-4BF7-842B-E259A5F0331A}" type="presParOf" srcId="{47018BFB-567E-44B8-8B42-305810C69E1F}" destId="{81D5A58A-7C03-4931-B1E2-4851EC151CC8}" srcOrd="0" destOrd="0" presId="urn:microsoft.com/office/officeart/2005/8/layout/orgChart1"/>
    <dgm:cxn modelId="{1F98C17B-A5FE-41C7-853F-9CDEA45202CF}" type="presParOf" srcId="{47018BFB-567E-44B8-8B42-305810C69E1F}" destId="{D60C9744-68A6-459F-AEF3-A9370856C3B3}" srcOrd="1" destOrd="0" presId="urn:microsoft.com/office/officeart/2005/8/layout/orgChart1"/>
    <dgm:cxn modelId="{EB4C2590-D1CD-4BC9-AA85-C6765D99AD4B}" type="presParOf" srcId="{F4345C83-C382-47E8-8CDC-1536CD7D5D25}" destId="{387E0C08-92AC-4025-AD36-B5B9A9186821}" srcOrd="1" destOrd="0" presId="urn:microsoft.com/office/officeart/2005/8/layout/orgChart1"/>
    <dgm:cxn modelId="{E194A1B7-C4DB-40C1-9FE6-F8BFF95C88B0}" type="presParOf" srcId="{F4345C83-C382-47E8-8CDC-1536CD7D5D25}" destId="{C68283FB-87B3-445C-B9C4-F6A9A07B9D98}" srcOrd="2" destOrd="0" presId="urn:microsoft.com/office/officeart/2005/8/layout/orgChart1"/>
    <dgm:cxn modelId="{FB7F6900-5D0C-460F-B7D1-05BA1E983B22}" type="presParOf" srcId="{B0621DD3-35AD-482D-A6CC-36ED8CC42B58}" destId="{B0C26E4C-D603-4EFA-864E-1D355BB97439}" srcOrd="2" destOrd="0" presId="urn:microsoft.com/office/officeart/2005/8/layout/orgChart1"/>
    <dgm:cxn modelId="{3C227E94-098B-448F-9156-A3B16912FBE4}" type="presParOf" srcId="{B0621DD3-35AD-482D-A6CC-36ED8CC42B58}" destId="{CCA868A1-D77F-475A-82B2-5CCE97EE291E}" srcOrd="3" destOrd="0" presId="urn:microsoft.com/office/officeart/2005/8/layout/orgChart1"/>
    <dgm:cxn modelId="{7F9888E8-6262-4235-9B97-EA1E276CA5E3}" type="presParOf" srcId="{CCA868A1-D77F-475A-82B2-5CCE97EE291E}" destId="{7A2F7F5C-3802-4C02-BF9A-50E1F739CF9B}" srcOrd="0" destOrd="0" presId="urn:microsoft.com/office/officeart/2005/8/layout/orgChart1"/>
    <dgm:cxn modelId="{BF750826-CED4-43CB-A7BE-A8E738E22C29}" type="presParOf" srcId="{7A2F7F5C-3802-4C02-BF9A-50E1F739CF9B}" destId="{D445F7FF-C1F1-4F54-BA49-D8F8C63E5D6A}" srcOrd="0" destOrd="0" presId="urn:microsoft.com/office/officeart/2005/8/layout/orgChart1"/>
    <dgm:cxn modelId="{AFC858FE-03F5-4997-B5EE-615C1CB30A35}" type="presParOf" srcId="{7A2F7F5C-3802-4C02-BF9A-50E1F739CF9B}" destId="{52E3C9E5-82A7-442F-8504-A3861DD42E09}" srcOrd="1" destOrd="0" presId="urn:microsoft.com/office/officeart/2005/8/layout/orgChart1"/>
    <dgm:cxn modelId="{5035F521-E888-42C5-BD64-03A398788001}" type="presParOf" srcId="{CCA868A1-D77F-475A-82B2-5CCE97EE291E}" destId="{8A73E7DA-81BD-46BF-A905-D667DA9970F9}" srcOrd="1" destOrd="0" presId="urn:microsoft.com/office/officeart/2005/8/layout/orgChart1"/>
    <dgm:cxn modelId="{2B8403AC-4E85-4A1A-9C1B-C493DA3B08EE}" type="presParOf" srcId="{CCA868A1-D77F-475A-82B2-5CCE97EE291E}" destId="{C05E06E8-B716-4B44-A982-823E7267B54D}" srcOrd="2" destOrd="0" presId="urn:microsoft.com/office/officeart/2005/8/layout/orgChart1"/>
    <dgm:cxn modelId="{92481A30-D3D4-49B6-A81B-CCB1D210B002}" type="presParOf" srcId="{72BE670B-AEB9-4E46-90D2-D02E3EEA46F8}" destId="{34AA835A-CE52-481D-B726-8A1D9B434F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DB54F1D-421F-43E5-A92A-3C6D75B064BF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B46A655F-DBA6-4DBE-BC4E-3802EE2E8A3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Subjekt správy daní</a:t>
          </a:r>
        </a:p>
      </dgm:t>
    </dgm:pt>
    <dgm:pt modelId="{6912ACEC-4051-47C3-BA4B-7BFD9EF291CE}" type="parTrans" cxnId="{B6EE2EA4-06F5-4FBA-88C1-D73C2F7D6E6A}">
      <dgm:prSet/>
      <dgm:spPr/>
      <dgm:t>
        <a:bodyPr/>
        <a:lstStyle/>
        <a:p>
          <a:endParaRPr lang="cs-CZ"/>
        </a:p>
      </dgm:t>
    </dgm:pt>
    <dgm:pt modelId="{2C242AC6-A80A-4D32-94AD-25D0C9EF2751}" type="sibTrans" cxnId="{B6EE2EA4-06F5-4FBA-88C1-D73C2F7D6E6A}">
      <dgm:prSet/>
      <dgm:spPr/>
      <dgm:t>
        <a:bodyPr/>
        <a:lstStyle/>
        <a:p>
          <a:endParaRPr lang="cs-CZ"/>
        </a:p>
      </dgm:t>
    </dgm:pt>
    <dgm:pt modelId="{E4793E75-A287-4E0F-8CA3-CE2AD6DFEEB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správce daně</a:t>
          </a:r>
        </a:p>
      </dgm:t>
    </dgm:pt>
    <dgm:pt modelId="{5BAB35A3-DC22-4DA7-A101-52DC5335BFFC}" type="parTrans" cxnId="{8C744224-C379-4A06-B4D5-6259D9A41F0A}">
      <dgm:prSet/>
      <dgm:spPr/>
      <dgm:t>
        <a:bodyPr/>
        <a:lstStyle/>
        <a:p>
          <a:endParaRPr lang="cs-CZ"/>
        </a:p>
      </dgm:t>
    </dgm:pt>
    <dgm:pt modelId="{EF708648-D8A9-42CB-9DFB-ACEFBAF4ABB0}" type="sibTrans" cxnId="{8C744224-C379-4A06-B4D5-6259D9A41F0A}">
      <dgm:prSet/>
      <dgm:spPr/>
      <dgm:t>
        <a:bodyPr/>
        <a:lstStyle/>
        <a:p>
          <a:endParaRPr lang="cs-CZ"/>
        </a:p>
      </dgm:t>
    </dgm:pt>
    <dgm:pt modelId="{20C23236-30D0-4BFA-A8BC-2E0E493EB6C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daňový subjekt</a:t>
          </a:r>
        </a:p>
      </dgm:t>
    </dgm:pt>
    <dgm:pt modelId="{C0847E01-EC6D-4BEC-A309-D96DA3A43E30}" type="parTrans" cxnId="{3F9BE906-8928-4B3E-B73E-B000A20A4791}">
      <dgm:prSet/>
      <dgm:spPr/>
      <dgm:t>
        <a:bodyPr/>
        <a:lstStyle/>
        <a:p>
          <a:endParaRPr lang="cs-CZ"/>
        </a:p>
      </dgm:t>
    </dgm:pt>
    <dgm:pt modelId="{DFD57CCB-77DD-4B12-802B-A42E3B2C125C}" type="sibTrans" cxnId="{3F9BE906-8928-4B3E-B73E-B000A20A4791}">
      <dgm:prSet/>
      <dgm:spPr/>
      <dgm:t>
        <a:bodyPr/>
        <a:lstStyle/>
        <a:p>
          <a:endParaRPr lang="cs-CZ"/>
        </a:p>
      </dgm:t>
    </dgm:pt>
    <dgm:pt modelId="{A0BAF8B7-39BD-4BF2-BE3D-1E92264BD38E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třetí  osoba</a:t>
          </a:r>
        </a:p>
      </dgm:t>
    </dgm:pt>
    <dgm:pt modelId="{4E8A2561-A1EA-4AD2-A002-28D4DE8DC056}" type="parTrans" cxnId="{B1106B5F-70BA-4C52-AF8D-83CA45CDD15E}">
      <dgm:prSet/>
      <dgm:spPr/>
      <dgm:t>
        <a:bodyPr/>
        <a:lstStyle/>
        <a:p>
          <a:endParaRPr lang="cs-CZ"/>
        </a:p>
      </dgm:t>
    </dgm:pt>
    <dgm:pt modelId="{5AC93BE3-6922-45E0-A4F9-5E89227D1172}" type="sibTrans" cxnId="{B1106B5F-70BA-4C52-AF8D-83CA45CDD15E}">
      <dgm:prSet/>
      <dgm:spPr/>
      <dgm:t>
        <a:bodyPr/>
        <a:lstStyle/>
        <a:p>
          <a:endParaRPr lang="cs-CZ"/>
        </a:p>
      </dgm:t>
    </dgm:pt>
    <dgm:pt modelId="{4711F4C1-6E5E-4D43-8ECB-5001B3AAC878}" type="pres">
      <dgm:prSet presAssocID="{7DB54F1D-421F-43E5-A92A-3C6D75B06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BE670B-AEB9-4E46-90D2-D02E3EEA46F8}" type="pres">
      <dgm:prSet presAssocID="{B46A655F-DBA6-4DBE-BC4E-3802EE2E8A37}" presName="hierRoot1" presStyleCnt="0">
        <dgm:presLayoutVars>
          <dgm:hierBranch val="init"/>
        </dgm:presLayoutVars>
      </dgm:prSet>
      <dgm:spPr/>
    </dgm:pt>
    <dgm:pt modelId="{ECE6CA36-8CB3-4A88-95E5-580BF985520B}" type="pres">
      <dgm:prSet presAssocID="{B46A655F-DBA6-4DBE-BC4E-3802EE2E8A37}" presName="rootComposite1" presStyleCnt="0"/>
      <dgm:spPr/>
    </dgm:pt>
    <dgm:pt modelId="{4A27AC9E-4AE3-4996-B6F4-29C21DAAFFC9}" type="pres">
      <dgm:prSet presAssocID="{B46A655F-DBA6-4DBE-BC4E-3802EE2E8A37}" presName="rootText1" presStyleLbl="node0" presStyleIdx="0" presStyleCnt="1">
        <dgm:presLayoutVars>
          <dgm:chPref val="3"/>
        </dgm:presLayoutVars>
      </dgm:prSet>
      <dgm:spPr/>
    </dgm:pt>
    <dgm:pt modelId="{CB2AEB03-8DC1-4690-94A9-F0BCE915BB07}" type="pres">
      <dgm:prSet presAssocID="{B46A655F-DBA6-4DBE-BC4E-3802EE2E8A37}" presName="rootConnector1" presStyleLbl="node1" presStyleIdx="0" presStyleCnt="0"/>
      <dgm:spPr/>
    </dgm:pt>
    <dgm:pt modelId="{B0621DD3-35AD-482D-A6CC-36ED8CC42B58}" type="pres">
      <dgm:prSet presAssocID="{B46A655F-DBA6-4DBE-BC4E-3802EE2E8A37}" presName="hierChild2" presStyleCnt="0"/>
      <dgm:spPr/>
    </dgm:pt>
    <dgm:pt modelId="{AE63962A-9181-4688-B1A9-28585AAEE28C}" type="pres">
      <dgm:prSet presAssocID="{5BAB35A3-DC22-4DA7-A101-52DC5335BFFC}" presName="Name37" presStyleLbl="parChTrans1D2" presStyleIdx="0" presStyleCnt="3"/>
      <dgm:spPr/>
    </dgm:pt>
    <dgm:pt modelId="{F4345C83-C382-47E8-8CDC-1536CD7D5D25}" type="pres">
      <dgm:prSet presAssocID="{E4793E75-A287-4E0F-8CA3-CE2AD6DFEEBB}" presName="hierRoot2" presStyleCnt="0">
        <dgm:presLayoutVars>
          <dgm:hierBranch val="init"/>
        </dgm:presLayoutVars>
      </dgm:prSet>
      <dgm:spPr/>
    </dgm:pt>
    <dgm:pt modelId="{47018BFB-567E-44B8-8B42-305810C69E1F}" type="pres">
      <dgm:prSet presAssocID="{E4793E75-A287-4E0F-8CA3-CE2AD6DFEEBB}" presName="rootComposite" presStyleCnt="0"/>
      <dgm:spPr/>
    </dgm:pt>
    <dgm:pt modelId="{81D5A58A-7C03-4931-B1E2-4851EC151CC8}" type="pres">
      <dgm:prSet presAssocID="{E4793E75-A287-4E0F-8CA3-CE2AD6DFEEBB}" presName="rootText" presStyleLbl="node2" presStyleIdx="0" presStyleCnt="3">
        <dgm:presLayoutVars>
          <dgm:chPref val="3"/>
        </dgm:presLayoutVars>
      </dgm:prSet>
      <dgm:spPr/>
    </dgm:pt>
    <dgm:pt modelId="{D60C9744-68A6-459F-AEF3-A9370856C3B3}" type="pres">
      <dgm:prSet presAssocID="{E4793E75-A287-4E0F-8CA3-CE2AD6DFEEBB}" presName="rootConnector" presStyleLbl="node2" presStyleIdx="0" presStyleCnt="3"/>
      <dgm:spPr/>
    </dgm:pt>
    <dgm:pt modelId="{387E0C08-92AC-4025-AD36-B5B9A9186821}" type="pres">
      <dgm:prSet presAssocID="{E4793E75-A287-4E0F-8CA3-CE2AD6DFEEBB}" presName="hierChild4" presStyleCnt="0"/>
      <dgm:spPr/>
    </dgm:pt>
    <dgm:pt modelId="{C68283FB-87B3-445C-B9C4-F6A9A07B9D98}" type="pres">
      <dgm:prSet presAssocID="{E4793E75-A287-4E0F-8CA3-CE2AD6DFEEBB}" presName="hierChild5" presStyleCnt="0"/>
      <dgm:spPr/>
    </dgm:pt>
    <dgm:pt modelId="{B0C26E4C-D603-4EFA-864E-1D355BB97439}" type="pres">
      <dgm:prSet presAssocID="{C0847E01-EC6D-4BEC-A309-D96DA3A43E30}" presName="Name37" presStyleLbl="parChTrans1D2" presStyleIdx="1" presStyleCnt="3"/>
      <dgm:spPr/>
    </dgm:pt>
    <dgm:pt modelId="{CCA868A1-D77F-475A-82B2-5CCE97EE291E}" type="pres">
      <dgm:prSet presAssocID="{20C23236-30D0-4BFA-A8BC-2E0E493EB6C1}" presName="hierRoot2" presStyleCnt="0">
        <dgm:presLayoutVars>
          <dgm:hierBranch val="init"/>
        </dgm:presLayoutVars>
      </dgm:prSet>
      <dgm:spPr/>
    </dgm:pt>
    <dgm:pt modelId="{7A2F7F5C-3802-4C02-BF9A-50E1F739CF9B}" type="pres">
      <dgm:prSet presAssocID="{20C23236-30D0-4BFA-A8BC-2E0E493EB6C1}" presName="rootComposite" presStyleCnt="0"/>
      <dgm:spPr/>
    </dgm:pt>
    <dgm:pt modelId="{D445F7FF-C1F1-4F54-BA49-D8F8C63E5D6A}" type="pres">
      <dgm:prSet presAssocID="{20C23236-30D0-4BFA-A8BC-2E0E493EB6C1}" presName="rootText" presStyleLbl="node2" presStyleIdx="1" presStyleCnt="3">
        <dgm:presLayoutVars>
          <dgm:chPref val="3"/>
        </dgm:presLayoutVars>
      </dgm:prSet>
      <dgm:spPr/>
    </dgm:pt>
    <dgm:pt modelId="{52E3C9E5-82A7-442F-8504-A3861DD42E09}" type="pres">
      <dgm:prSet presAssocID="{20C23236-30D0-4BFA-A8BC-2E0E493EB6C1}" presName="rootConnector" presStyleLbl="node2" presStyleIdx="1" presStyleCnt="3"/>
      <dgm:spPr/>
    </dgm:pt>
    <dgm:pt modelId="{8A73E7DA-81BD-46BF-A905-D667DA9970F9}" type="pres">
      <dgm:prSet presAssocID="{20C23236-30D0-4BFA-A8BC-2E0E493EB6C1}" presName="hierChild4" presStyleCnt="0"/>
      <dgm:spPr/>
    </dgm:pt>
    <dgm:pt modelId="{C05E06E8-B716-4B44-A982-823E7267B54D}" type="pres">
      <dgm:prSet presAssocID="{20C23236-30D0-4BFA-A8BC-2E0E493EB6C1}" presName="hierChild5" presStyleCnt="0"/>
      <dgm:spPr/>
    </dgm:pt>
    <dgm:pt modelId="{B8AFAB78-852C-4FED-AF65-890755FD6180}" type="pres">
      <dgm:prSet presAssocID="{4E8A2561-A1EA-4AD2-A002-28D4DE8DC056}" presName="Name37" presStyleLbl="parChTrans1D2" presStyleIdx="2" presStyleCnt="3"/>
      <dgm:spPr/>
    </dgm:pt>
    <dgm:pt modelId="{EB799061-0583-4987-91FA-186E10A37700}" type="pres">
      <dgm:prSet presAssocID="{A0BAF8B7-39BD-4BF2-BE3D-1E92264BD38E}" presName="hierRoot2" presStyleCnt="0">
        <dgm:presLayoutVars>
          <dgm:hierBranch val="init"/>
        </dgm:presLayoutVars>
      </dgm:prSet>
      <dgm:spPr/>
    </dgm:pt>
    <dgm:pt modelId="{9E05FDFB-3B16-46AE-BFC9-8BA2AB0E81A0}" type="pres">
      <dgm:prSet presAssocID="{A0BAF8B7-39BD-4BF2-BE3D-1E92264BD38E}" presName="rootComposite" presStyleCnt="0"/>
      <dgm:spPr/>
    </dgm:pt>
    <dgm:pt modelId="{D34328C0-E950-484F-BB4B-021CBED9359C}" type="pres">
      <dgm:prSet presAssocID="{A0BAF8B7-39BD-4BF2-BE3D-1E92264BD38E}" presName="rootText" presStyleLbl="node2" presStyleIdx="2" presStyleCnt="3">
        <dgm:presLayoutVars>
          <dgm:chPref val="3"/>
        </dgm:presLayoutVars>
      </dgm:prSet>
      <dgm:spPr/>
    </dgm:pt>
    <dgm:pt modelId="{ACFFE138-4024-4A6A-9428-D5252F9FD0DD}" type="pres">
      <dgm:prSet presAssocID="{A0BAF8B7-39BD-4BF2-BE3D-1E92264BD38E}" presName="rootConnector" presStyleLbl="node2" presStyleIdx="2" presStyleCnt="3"/>
      <dgm:spPr/>
    </dgm:pt>
    <dgm:pt modelId="{CCEF9E51-39CA-44E8-86D6-D4C4C2E99220}" type="pres">
      <dgm:prSet presAssocID="{A0BAF8B7-39BD-4BF2-BE3D-1E92264BD38E}" presName="hierChild4" presStyleCnt="0"/>
      <dgm:spPr/>
    </dgm:pt>
    <dgm:pt modelId="{6E5D2539-0193-463C-8CAB-E16E5B89F922}" type="pres">
      <dgm:prSet presAssocID="{A0BAF8B7-39BD-4BF2-BE3D-1E92264BD38E}" presName="hierChild5" presStyleCnt="0"/>
      <dgm:spPr/>
    </dgm:pt>
    <dgm:pt modelId="{34AA835A-CE52-481D-B726-8A1D9B434FE9}" type="pres">
      <dgm:prSet presAssocID="{B46A655F-DBA6-4DBE-BC4E-3802EE2E8A37}" presName="hierChild3" presStyleCnt="0"/>
      <dgm:spPr/>
    </dgm:pt>
  </dgm:ptLst>
  <dgm:cxnLst>
    <dgm:cxn modelId="{3F9BE906-8928-4B3E-B73E-B000A20A4791}" srcId="{B46A655F-DBA6-4DBE-BC4E-3802EE2E8A37}" destId="{20C23236-30D0-4BFA-A8BC-2E0E493EB6C1}" srcOrd="1" destOrd="0" parTransId="{C0847E01-EC6D-4BEC-A309-D96DA3A43E30}" sibTransId="{DFD57CCB-77DD-4B12-802B-A42E3B2C125C}"/>
    <dgm:cxn modelId="{40A1A00B-C00C-4DAE-868F-FF9D1EB2024E}" type="presOf" srcId="{20C23236-30D0-4BFA-A8BC-2E0E493EB6C1}" destId="{D445F7FF-C1F1-4F54-BA49-D8F8C63E5D6A}" srcOrd="0" destOrd="0" presId="urn:microsoft.com/office/officeart/2005/8/layout/orgChart1"/>
    <dgm:cxn modelId="{B512820D-4FE9-4BCB-A2DD-B0C0AE4B0FBD}" type="presOf" srcId="{B46A655F-DBA6-4DBE-BC4E-3802EE2E8A37}" destId="{CB2AEB03-8DC1-4690-94A9-F0BCE915BB07}" srcOrd="1" destOrd="0" presId="urn:microsoft.com/office/officeart/2005/8/layout/orgChart1"/>
    <dgm:cxn modelId="{8C744224-C379-4A06-B4D5-6259D9A41F0A}" srcId="{B46A655F-DBA6-4DBE-BC4E-3802EE2E8A37}" destId="{E4793E75-A287-4E0F-8CA3-CE2AD6DFEEBB}" srcOrd="0" destOrd="0" parTransId="{5BAB35A3-DC22-4DA7-A101-52DC5335BFFC}" sibTransId="{EF708648-D8A9-42CB-9DFB-ACEFBAF4ABB0}"/>
    <dgm:cxn modelId="{E3D67229-9AB6-4A8A-B230-0EEDA65F2C4E}" type="presOf" srcId="{E4793E75-A287-4E0F-8CA3-CE2AD6DFEEBB}" destId="{81D5A58A-7C03-4931-B1E2-4851EC151CC8}" srcOrd="0" destOrd="0" presId="urn:microsoft.com/office/officeart/2005/8/layout/orgChart1"/>
    <dgm:cxn modelId="{B8BEEF38-B82B-4FE7-83A4-57633AF3DCB2}" type="presOf" srcId="{5BAB35A3-DC22-4DA7-A101-52DC5335BFFC}" destId="{AE63962A-9181-4688-B1A9-28585AAEE28C}" srcOrd="0" destOrd="0" presId="urn:microsoft.com/office/officeart/2005/8/layout/orgChart1"/>
    <dgm:cxn modelId="{B1106B5F-70BA-4C52-AF8D-83CA45CDD15E}" srcId="{B46A655F-DBA6-4DBE-BC4E-3802EE2E8A37}" destId="{A0BAF8B7-39BD-4BF2-BE3D-1E92264BD38E}" srcOrd="2" destOrd="0" parTransId="{4E8A2561-A1EA-4AD2-A002-28D4DE8DC056}" sibTransId="{5AC93BE3-6922-45E0-A4F9-5E89227D1172}"/>
    <dgm:cxn modelId="{A116D842-0797-4713-B234-37564FEB750F}" type="presOf" srcId="{E4793E75-A287-4E0F-8CA3-CE2AD6DFEEBB}" destId="{D60C9744-68A6-459F-AEF3-A9370856C3B3}" srcOrd="1" destOrd="0" presId="urn:microsoft.com/office/officeart/2005/8/layout/orgChart1"/>
    <dgm:cxn modelId="{5C85B750-76DE-49B8-85C0-057B926CC868}" type="presOf" srcId="{C0847E01-EC6D-4BEC-A309-D96DA3A43E30}" destId="{B0C26E4C-D603-4EFA-864E-1D355BB97439}" srcOrd="0" destOrd="0" presId="urn:microsoft.com/office/officeart/2005/8/layout/orgChart1"/>
    <dgm:cxn modelId="{4870D575-9DAF-44ED-A6EF-5A548FDEFEFC}" type="presOf" srcId="{A0BAF8B7-39BD-4BF2-BE3D-1E92264BD38E}" destId="{ACFFE138-4024-4A6A-9428-D5252F9FD0DD}" srcOrd="1" destOrd="0" presId="urn:microsoft.com/office/officeart/2005/8/layout/orgChart1"/>
    <dgm:cxn modelId="{F07E2A7D-5449-472A-A843-F841EFD46EBD}" type="presOf" srcId="{B46A655F-DBA6-4DBE-BC4E-3802EE2E8A37}" destId="{4A27AC9E-4AE3-4996-B6F4-29C21DAAFFC9}" srcOrd="0" destOrd="0" presId="urn:microsoft.com/office/officeart/2005/8/layout/orgChart1"/>
    <dgm:cxn modelId="{83F00088-9302-451A-89C9-9A7AE608D4D7}" type="presOf" srcId="{4E8A2561-A1EA-4AD2-A002-28D4DE8DC056}" destId="{B8AFAB78-852C-4FED-AF65-890755FD6180}" srcOrd="0" destOrd="0" presId="urn:microsoft.com/office/officeart/2005/8/layout/orgChart1"/>
    <dgm:cxn modelId="{8BBD008A-3FA1-4E26-A1C2-A942A85CB692}" type="presOf" srcId="{20C23236-30D0-4BFA-A8BC-2E0E493EB6C1}" destId="{52E3C9E5-82A7-442F-8504-A3861DD42E09}" srcOrd="1" destOrd="0" presId="urn:microsoft.com/office/officeart/2005/8/layout/orgChart1"/>
    <dgm:cxn modelId="{CDDE6D8E-47A4-4BDD-8CF2-809C1FDA8718}" type="presOf" srcId="{7DB54F1D-421F-43E5-A92A-3C6D75B064BF}" destId="{4711F4C1-6E5E-4D43-8ECB-5001B3AAC878}" srcOrd="0" destOrd="0" presId="urn:microsoft.com/office/officeart/2005/8/layout/orgChart1"/>
    <dgm:cxn modelId="{B6EE2EA4-06F5-4FBA-88C1-D73C2F7D6E6A}" srcId="{7DB54F1D-421F-43E5-A92A-3C6D75B064BF}" destId="{B46A655F-DBA6-4DBE-BC4E-3802EE2E8A37}" srcOrd="0" destOrd="0" parTransId="{6912ACEC-4051-47C3-BA4B-7BFD9EF291CE}" sibTransId="{2C242AC6-A80A-4D32-94AD-25D0C9EF2751}"/>
    <dgm:cxn modelId="{BDD846A7-80F9-4FD0-B42D-D90AE21EB38F}" type="presOf" srcId="{A0BAF8B7-39BD-4BF2-BE3D-1E92264BD38E}" destId="{D34328C0-E950-484F-BB4B-021CBED9359C}" srcOrd="0" destOrd="0" presId="urn:microsoft.com/office/officeart/2005/8/layout/orgChart1"/>
    <dgm:cxn modelId="{EEE09361-2C7F-4E7D-BA30-99D6B8A0E7DE}" type="presParOf" srcId="{4711F4C1-6E5E-4D43-8ECB-5001B3AAC878}" destId="{72BE670B-AEB9-4E46-90D2-D02E3EEA46F8}" srcOrd="0" destOrd="0" presId="urn:microsoft.com/office/officeart/2005/8/layout/orgChart1"/>
    <dgm:cxn modelId="{25167A0F-270E-41C0-AD4C-01AE6C3159BD}" type="presParOf" srcId="{72BE670B-AEB9-4E46-90D2-D02E3EEA46F8}" destId="{ECE6CA36-8CB3-4A88-95E5-580BF985520B}" srcOrd="0" destOrd="0" presId="urn:microsoft.com/office/officeart/2005/8/layout/orgChart1"/>
    <dgm:cxn modelId="{505F716F-143A-4A9B-95DE-EF460F788E7C}" type="presParOf" srcId="{ECE6CA36-8CB3-4A88-95E5-580BF985520B}" destId="{4A27AC9E-4AE3-4996-B6F4-29C21DAAFFC9}" srcOrd="0" destOrd="0" presId="urn:microsoft.com/office/officeart/2005/8/layout/orgChart1"/>
    <dgm:cxn modelId="{A2AFC430-E2CD-4FB2-88AE-53BC2BC8DA5B}" type="presParOf" srcId="{ECE6CA36-8CB3-4A88-95E5-580BF985520B}" destId="{CB2AEB03-8DC1-4690-94A9-F0BCE915BB07}" srcOrd="1" destOrd="0" presId="urn:microsoft.com/office/officeart/2005/8/layout/orgChart1"/>
    <dgm:cxn modelId="{9EE328D7-4E40-48C3-90C2-5B9A7D8AED1A}" type="presParOf" srcId="{72BE670B-AEB9-4E46-90D2-D02E3EEA46F8}" destId="{B0621DD3-35AD-482D-A6CC-36ED8CC42B58}" srcOrd="1" destOrd="0" presId="urn:microsoft.com/office/officeart/2005/8/layout/orgChart1"/>
    <dgm:cxn modelId="{A5FC2668-338C-4A15-AF8E-FD51E2407F65}" type="presParOf" srcId="{B0621DD3-35AD-482D-A6CC-36ED8CC42B58}" destId="{AE63962A-9181-4688-B1A9-28585AAEE28C}" srcOrd="0" destOrd="0" presId="urn:microsoft.com/office/officeart/2005/8/layout/orgChart1"/>
    <dgm:cxn modelId="{AFF89A5E-60F0-47CA-8842-05E63C77EA94}" type="presParOf" srcId="{B0621DD3-35AD-482D-A6CC-36ED8CC42B58}" destId="{F4345C83-C382-47E8-8CDC-1536CD7D5D25}" srcOrd="1" destOrd="0" presId="urn:microsoft.com/office/officeart/2005/8/layout/orgChart1"/>
    <dgm:cxn modelId="{43F75399-B33B-4A56-A390-C28EF17ACA76}" type="presParOf" srcId="{F4345C83-C382-47E8-8CDC-1536CD7D5D25}" destId="{47018BFB-567E-44B8-8B42-305810C69E1F}" srcOrd="0" destOrd="0" presId="urn:microsoft.com/office/officeart/2005/8/layout/orgChart1"/>
    <dgm:cxn modelId="{BA9BD08E-28E2-4929-A900-90A611950D61}" type="presParOf" srcId="{47018BFB-567E-44B8-8B42-305810C69E1F}" destId="{81D5A58A-7C03-4931-B1E2-4851EC151CC8}" srcOrd="0" destOrd="0" presId="urn:microsoft.com/office/officeart/2005/8/layout/orgChart1"/>
    <dgm:cxn modelId="{6EFEA876-8864-4DB9-8A3C-370CDDE42055}" type="presParOf" srcId="{47018BFB-567E-44B8-8B42-305810C69E1F}" destId="{D60C9744-68A6-459F-AEF3-A9370856C3B3}" srcOrd="1" destOrd="0" presId="urn:microsoft.com/office/officeart/2005/8/layout/orgChart1"/>
    <dgm:cxn modelId="{46126704-35C3-41E1-9111-8C6B70971EBB}" type="presParOf" srcId="{F4345C83-C382-47E8-8CDC-1536CD7D5D25}" destId="{387E0C08-92AC-4025-AD36-B5B9A9186821}" srcOrd="1" destOrd="0" presId="urn:microsoft.com/office/officeart/2005/8/layout/orgChart1"/>
    <dgm:cxn modelId="{AC44D3A6-C4E9-4DA9-B34A-44CCD82177BB}" type="presParOf" srcId="{F4345C83-C382-47E8-8CDC-1536CD7D5D25}" destId="{C68283FB-87B3-445C-B9C4-F6A9A07B9D98}" srcOrd="2" destOrd="0" presId="urn:microsoft.com/office/officeart/2005/8/layout/orgChart1"/>
    <dgm:cxn modelId="{56C27119-C02B-42BE-993A-EF58ACF115F8}" type="presParOf" srcId="{B0621DD3-35AD-482D-A6CC-36ED8CC42B58}" destId="{B0C26E4C-D603-4EFA-864E-1D355BB97439}" srcOrd="2" destOrd="0" presId="urn:microsoft.com/office/officeart/2005/8/layout/orgChart1"/>
    <dgm:cxn modelId="{1B17E424-70BD-495F-954A-CD5871765B71}" type="presParOf" srcId="{B0621DD3-35AD-482D-A6CC-36ED8CC42B58}" destId="{CCA868A1-D77F-475A-82B2-5CCE97EE291E}" srcOrd="3" destOrd="0" presId="urn:microsoft.com/office/officeart/2005/8/layout/orgChart1"/>
    <dgm:cxn modelId="{16154DB2-C5CB-40B5-9C0F-36AD05B05339}" type="presParOf" srcId="{CCA868A1-D77F-475A-82B2-5CCE97EE291E}" destId="{7A2F7F5C-3802-4C02-BF9A-50E1F739CF9B}" srcOrd="0" destOrd="0" presId="urn:microsoft.com/office/officeart/2005/8/layout/orgChart1"/>
    <dgm:cxn modelId="{B375FF17-D5A1-4756-9DA0-2B0D47E9EADD}" type="presParOf" srcId="{7A2F7F5C-3802-4C02-BF9A-50E1F739CF9B}" destId="{D445F7FF-C1F1-4F54-BA49-D8F8C63E5D6A}" srcOrd="0" destOrd="0" presId="urn:microsoft.com/office/officeart/2005/8/layout/orgChart1"/>
    <dgm:cxn modelId="{64EE37B6-9E08-4D8E-B02E-9F14A3B2C123}" type="presParOf" srcId="{7A2F7F5C-3802-4C02-BF9A-50E1F739CF9B}" destId="{52E3C9E5-82A7-442F-8504-A3861DD42E09}" srcOrd="1" destOrd="0" presId="urn:microsoft.com/office/officeart/2005/8/layout/orgChart1"/>
    <dgm:cxn modelId="{3C8DEE01-B401-4A8B-9155-724EEDE3689E}" type="presParOf" srcId="{CCA868A1-D77F-475A-82B2-5CCE97EE291E}" destId="{8A73E7DA-81BD-46BF-A905-D667DA9970F9}" srcOrd="1" destOrd="0" presId="urn:microsoft.com/office/officeart/2005/8/layout/orgChart1"/>
    <dgm:cxn modelId="{4062760C-8053-4085-82F3-5EF427573180}" type="presParOf" srcId="{CCA868A1-D77F-475A-82B2-5CCE97EE291E}" destId="{C05E06E8-B716-4B44-A982-823E7267B54D}" srcOrd="2" destOrd="0" presId="urn:microsoft.com/office/officeart/2005/8/layout/orgChart1"/>
    <dgm:cxn modelId="{700470F7-2A40-4DBF-A981-E387DC428095}" type="presParOf" srcId="{B0621DD3-35AD-482D-A6CC-36ED8CC42B58}" destId="{B8AFAB78-852C-4FED-AF65-890755FD6180}" srcOrd="4" destOrd="0" presId="urn:microsoft.com/office/officeart/2005/8/layout/orgChart1"/>
    <dgm:cxn modelId="{9ABB1EDF-0D02-45AA-AECE-DD38DE5389D6}" type="presParOf" srcId="{B0621DD3-35AD-482D-A6CC-36ED8CC42B58}" destId="{EB799061-0583-4987-91FA-186E10A37700}" srcOrd="5" destOrd="0" presId="urn:microsoft.com/office/officeart/2005/8/layout/orgChart1"/>
    <dgm:cxn modelId="{B4303F55-5EEE-4F53-9EAC-5C1C2E3518E9}" type="presParOf" srcId="{EB799061-0583-4987-91FA-186E10A37700}" destId="{9E05FDFB-3B16-46AE-BFC9-8BA2AB0E81A0}" srcOrd="0" destOrd="0" presId="urn:microsoft.com/office/officeart/2005/8/layout/orgChart1"/>
    <dgm:cxn modelId="{F8D03C4A-8B08-481E-9F55-206DF3F8F9D7}" type="presParOf" srcId="{9E05FDFB-3B16-46AE-BFC9-8BA2AB0E81A0}" destId="{D34328C0-E950-484F-BB4B-021CBED9359C}" srcOrd="0" destOrd="0" presId="urn:microsoft.com/office/officeart/2005/8/layout/orgChart1"/>
    <dgm:cxn modelId="{521FB195-284C-43FF-A387-D97A4D030A64}" type="presParOf" srcId="{9E05FDFB-3B16-46AE-BFC9-8BA2AB0E81A0}" destId="{ACFFE138-4024-4A6A-9428-D5252F9FD0DD}" srcOrd="1" destOrd="0" presId="urn:microsoft.com/office/officeart/2005/8/layout/orgChart1"/>
    <dgm:cxn modelId="{465AF3D1-599D-441E-A1D3-ED5C5C198CDB}" type="presParOf" srcId="{EB799061-0583-4987-91FA-186E10A37700}" destId="{CCEF9E51-39CA-44E8-86D6-D4C4C2E99220}" srcOrd="1" destOrd="0" presId="urn:microsoft.com/office/officeart/2005/8/layout/orgChart1"/>
    <dgm:cxn modelId="{DF8FD3F0-7A48-4A31-907A-6C846966402F}" type="presParOf" srcId="{EB799061-0583-4987-91FA-186E10A37700}" destId="{6E5D2539-0193-463C-8CAB-E16E5B89F922}" srcOrd="2" destOrd="0" presId="urn:microsoft.com/office/officeart/2005/8/layout/orgChart1"/>
    <dgm:cxn modelId="{9C79A2B2-3113-46F8-B024-48207FF30569}" type="presParOf" srcId="{72BE670B-AEB9-4E46-90D2-D02E3EEA46F8}" destId="{34AA835A-CE52-481D-B726-8A1D9B434F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DB54F1D-421F-43E5-A92A-3C6D75B064BF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B46A655F-DBA6-4DBE-BC4E-3802EE2E8A37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subjekt daně</a:t>
          </a:r>
        </a:p>
      </dgm:t>
    </dgm:pt>
    <dgm:pt modelId="{6912ACEC-4051-47C3-BA4B-7BFD9EF291CE}" type="parTrans" cxnId="{B6EE2EA4-06F5-4FBA-88C1-D73C2F7D6E6A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2C242AC6-A80A-4D32-94AD-25D0C9EF2751}" type="sibTrans" cxnId="{B6EE2EA4-06F5-4FBA-88C1-D73C2F7D6E6A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E4793E75-A287-4E0F-8CA3-CE2AD6DFEEB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poplatník</a:t>
          </a:r>
        </a:p>
      </dgm:t>
    </dgm:pt>
    <dgm:pt modelId="{5BAB35A3-DC22-4DA7-A101-52DC5335BFFC}" type="parTrans" cxnId="{8C744224-C379-4A06-B4D5-6259D9A41F0A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EF708648-D8A9-42CB-9DFB-ACEFBAF4ABB0}" type="sibTrans" cxnId="{8C744224-C379-4A06-B4D5-6259D9A41F0A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20C23236-30D0-4BFA-A8BC-2E0E493EB6C1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plátce</a:t>
          </a:r>
        </a:p>
      </dgm:t>
    </dgm:pt>
    <dgm:pt modelId="{C0847E01-EC6D-4BEC-A309-D96DA3A43E30}" type="parTrans" cxnId="{3F9BE906-8928-4B3E-B73E-B000A20A4791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DFD57CCB-77DD-4B12-802B-A42E3B2C125C}" type="sibTrans" cxnId="{3F9BE906-8928-4B3E-B73E-B000A20A4791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4711F4C1-6E5E-4D43-8ECB-5001B3AAC878}" type="pres">
      <dgm:prSet presAssocID="{7DB54F1D-421F-43E5-A92A-3C6D75B06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BE670B-AEB9-4E46-90D2-D02E3EEA46F8}" type="pres">
      <dgm:prSet presAssocID="{B46A655F-DBA6-4DBE-BC4E-3802EE2E8A37}" presName="hierRoot1" presStyleCnt="0">
        <dgm:presLayoutVars>
          <dgm:hierBranch val="init"/>
        </dgm:presLayoutVars>
      </dgm:prSet>
      <dgm:spPr/>
    </dgm:pt>
    <dgm:pt modelId="{ECE6CA36-8CB3-4A88-95E5-580BF985520B}" type="pres">
      <dgm:prSet presAssocID="{B46A655F-DBA6-4DBE-BC4E-3802EE2E8A37}" presName="rootComposite1" presStyleCnt="0"/>
      <dgm:spPr/>
    </dgm:pt>
    <dgm:pt modelId="{4A27AC9E-4AE3-4996-B6F4-29C21DAAFFC9}" type="pres">
      <dgm:prSet presAssocID="{B46A655F-DBA6-4DBE-BC4E-3802EE2E8A37}" presName="rootText1" presStyleLbl="node0" presStyleIdx="0" presStyleCnt="1">
        <dgm:presLayoutVars>
          <dgm:chPref val="3"/>
        </dgm:presLayoutVars>
      </dgm:prSet>
      <dgm:spPr/>
    </dgm:pt>
    <dgm:pt modelId="{CB2AEB03-8DC1-4690-94A9-F0BCE915BB07}" type="pres">
      <dgm:prSet presAssocID="{B46A655F-DBA6-4DBE-BC4E-3802EE2E8A37}" presName="rootConnector1" presStyleLbl="node1" presStyleIdx="0" presStyleCnt="0"/>
      <dgm:spPr/>
    </dgm:pt>
    <dgm:pt modelId="{B0621DD3-35AD-482D-A6CC-36ED8CC42B58}" type="pres">
      <dgm:prSet presAssocID="{B46A655F-DBA6-4DBE-BC4E-3802EE2E8A37}" presName="hierChild2" presStyleCnt="0"/>
      <dgm:spPr/>
    </dgm:pt>
    <dgm:pt modelId="{AE63962A-9181-4688-B1A9-28585AAEE28C}" type="pres">
      <dgm:prSet presAssocID="{5BAB35A3-DC22-4DA7-A101-52DC5335BFFC}" presName="Name37" presStyleLbl="parChTrans1D2" presStyleIdx="0" presStyleCnt="2"/>
      <dgm:spPr/>
    </dgm:pt>
    <dgm:pt modelId="{F4345C83-C382-47E8-8CDC-1536CD7D5D25}" type="pres">
      <dgm:prSet presAssocID="{E4793E75-A287-4E0F-8CA3-CE2AD6DFEEBB}" presName="hierRoot2" presStyleCnt="0">
        <dgm:presLayoutVars>
          <dgm:hierBranch val="init"/>
        </dgm:presLayoutVars>
      </dgm:prSet>
      <dgm:spPr/>
    </dgm:pt>
    <dgm:pt modelId="{47018BFB-567E-44B8-8B42-305810C69E1F}" type="pres">
      <dgm:prSet presAssocID="{E4793E75-A287-4E0F-8CA3-CE2AD6DFEEBB}" presName="rootComposite" presStyleCnt="0"/>
      <dgm:spPr/>
    </dgm:pt>
    <dgm:pt modelId="{81D5A58A-7C03-4931-B1E2-4851EC151CC8}" type="pres">
      <dgm:prSet presAssocID="{E4793E75-A287-4E0F-8CA3-CE2AD6DFEEBB}" presName="rootText" presStyleLbl="node2" presStyleIdx="0" presStyleCnt="2">
        <dgm:presLayoutVars>
          <dgm:chPref val="3"/>
        </dgm:presLayoutVars>
      </dgm:prSet>
      <dgm:spPr/>
    </dgm:pt>
    <dgm:pt modelId="{D60C9744-68A6-459F-AEF3-A9370856C3B3}" type="pres">
      <dgm:prSet presAssocID="{E4793E75-A287-4E0F-8CA3-CE2AD6DFEEBB}" presName="rootConnector" presStyleLbl="node2" presStyleIdx="0" presStyleCnt="2"/>
      <dgm:spPr/>
    </dgm:pt>
    <dgm:pt modelId="{387E0C08-92AC-4025-AD36-B5B9A9186821}" type="pres">
      <dgm:prSet presAssocID="{E4793E75-A287-4E0F-8CA3-CE2AD6DFEEBB}" presName="hierChild4" presStyleCnt="0"/>
      <dgm:spPr/>
    </dgm:pt>
    <dgm:pt modelId="{C68283FB-87B3-445C-B9C4-F6A9A07B9D98}" type="pres">
      <dgm:prSet presAssocID="{E4793E75-A287-4E0F-8CA3-CE2AD6DFEEBB}" presName="hierChild5" presStyleCnt="0"/>
      <dgm:spPr/>
    </dgm:pt>
    <dgm:pt modelId="{B0C26E4C-D603-4EFA-864E-1D355BB97439}" type="pres">
      <dgm:prSet presAssocID="{C0847E01-EC6D-4BEC-A309-D96DA3A43E30}" presName="Name37" presStyleLbl="parChTrans1D2" presStyleIdx="1" presStyleCnt="2"/>
      <dgm:spPr/>
    </dgm:pt>
    <dgm:pt modelId="{CCA868A1-D77F-475A-82B2-5CCE97EE291E}" type="pres">
      <dgm:prSet presAssocID="{20C23236-30D0-4BFA-A8BC-2E0E493EB6C1}" presName="hierRoot2" presStyleCnt="0">
        <dgm:presLayoutVars>
          <dgm:hierBranch val="init"/>
        </dgm:presLayoutVars>
      </dgm:prSet>
      <dgm:spPr/>
    </dgm:pt>
    <dgm:pt modelId="{7A2F7F5C-3802-4C02-BF9A-50E1F739CF9B}" type="pres">
      <dgm:prSet presAssocID="{20C23236-30D0-4BFA-A8BC-2E0E493EB6C1}" presName="rootComposite" presStyleCnt="0"/>
      <dgm:spPr/>
    </dgm:pt>
    <dgm:pt modelId="{D445F7FF-C1F1-4F54-BA49-D8F8C63E5D6A}" type="pres">
      <dgm:prSet presAssocID="{20C23236-30D0-4BFA-A8BC-2E0E493EB6C1}" presName="rootText" presStyleLbl="node2" presStyleIdx="1" presStyleCnt="2">
        <dgm:presLayoutVars>
          <dgm:chPref val="3"/>
        </dgm:presLayoutVars>
      </dgm:prSet>
      <dgm:spPr/>
    </dgm:pt>
    <dgm:pt modelId="{52E3C9E5-82A7-442F-8504-A3861DD42E09}" type="pres">
      <dgm:prSet presAssocID="{20C23236-30D0-4BFA-A8BC-2E0E493EB6C1}" presName="rootConnector" presStyleLbl="node2" presStyleIdx="1" presStyleCnt="2"/>
      <dgm:spPr/>
    </dgm:pt>
    <dgm:pt modelId="{8A73E7DA-81BD-46BF-A905-D667DA9970F9}" type="pres">
      <dgm:prSet presAssocID="{20C23236-30D0-4BFA-A8BC-2E0E493EB6C1}" presName="hierChild4" presStyleCnt="0"/>
      <dgm:spPr/>
    </dgm:pt>
    <dgm:pt modelId="{C05E06E8-B716-4B44-A982-823E7267B54D}" type="pres">
      <dgm:prSet presAssocID="{20C23236-30D0-4BFA-A8BC-2E0E493EB6C1}" presName="hierChild5" presStyleCnt="0"/>
      <dgm:spPr/>
    </dgm:pt>
    <dgm:pt modelId="{34AA835A-CE52-481D-B726-8A1D9B434FE9}" type="pres">
      <dgm:prSet presAssocID="{B46A655F-DBA6-4DBE-BC4E-3802EE2E8A37}" presName="hierChild3" presStyleCnt="0"/>
      <dgm:spPr/>
    </dgm:pt>
  </dgm:ptLst>
  <dgm:cxnLst>
    <dgm:cxn modelId="{3F9BE906-8928-4B3E-B73E-B000A20A4791}" srcId="{B46A655F-DBA6-4DBE-BC4E-3802EE2E8A37}" destId="{20C23236-30D0-4BFA-A8BC-2E0E493EB6C1}" srcOrd="1" destOrd="0" parTransId="{C0847E01-EC6D-4BEC-A309-D96DA3A43E30}" sibTransId="{DFD57CCB-77DD-4B12-802B-A42E3B2C125C}"/>
    <dgm:cxn modelId="{8C744224-C379-4A06-B4D5-6259D9A41F0A}" srcId="{B46A655F-DBA6-4DBE-BC4E-3802EE2E8A37}" destId="{E4793E75-A287-4E0F-8CA3-CE2AD6DFEEBB}" srcOrd="0" destOrd="0" parTransId="{5BAB35A3-DC22-4DA7-A101-52DC5335BFFC}" sibTransId="{EF708648-D8A9-42CB-9DFB-ACEFBAF4ABB0}"/>
    <dgm:cxn modelId="{B5626A3A-35B8-4312-B614-EEBDE6934E42}" type="presOf" srcId="{20C23236-30D0-4BFA-A8BC-2E0E493EB6C1}" destId="{D445F7FF-C1F1-4F54-BA49-D8F8C63E5D6A}" srcOrd="0" destOrd="0" presId="urn:microsoft.com/office/officeart/2005/8/layout/orgChart1"/>
    <dgm:cxn modelId="{9AD99D4F-D779-42B4-9D16-015ABAEA191E}" type="presOf" srcId="{7DB54F1D-421F-43E5-A92A-3C6D75B064BF}" destId="{4711F4C1-6E5E-4D43-8ECB-5001B3AAC878}" srcOrd="0" destOrd="0" presId="urn:microsoft.com/office/officeart/2005/8/layout/orgChart1"/>
    <dgm:cxn modelId="{8773748D-307C-4284-B9C8-4B85FD842BC4}" type="presOf" srcId="{C0847E01-EC6D-4BEC-A309-D96DA3A43E30}" destId="{B0C26E4C-D603-4EFA-864E-1D355BB97439}" srcOrd="0" destOrd="0" presId="urn:microsoft.com/office/officeart/2005/8/layout/orgChart1"/>
    <dgm:cxn modelId="{B6EE2EA4-06F5-4FBA-88C1-D73C2F7D6E6A}" srcId="{7DB54F1D-421F-43E5-A92A-3C6D75B064BF}" destId="{B46A655F-DBA6-4DBE-BC4E-3802EE2E8A37}" srcOrd="0" destOrd="0" parTransId="{6912ACEC-4051-47C3-BA4B-7BFD9EF291CE}" sibTransId="{2C242AC6-A80A-4D32-94AD-25D0C9EF2751}"/>
    <dgm:cxn modelId="{057B5CA8-4D51-42A3-860A-32A8DFFB97E1}" type="presOf" srcId="{5BAB35A3-DC22-4DA7-A101-52DC5335BFFC}" destId="{AE63962A-9181-4688-B1A9-28585AAEE28C}" srcOrd="0" destOrd="0" presId="urn:microsoft.com/office/officeart/2005/8/layout/orgChart1"/>
    <dgm:cxn modelId="{9BE18EB2-AE8C-438F-BAC9-1FAF0ABC79C2}" type="presOf" srcId="{B46A655F-DBA6-4DBE-BC4E-3802EE2E8A37}" destId="{CB2AEB03-8DC1-4690-94A9-F0BCE915BB07}" srcOrd="1" destOrd="0" presId="urn:microsoft.com/office/officeart/2005/8/layout/orgChart1"/>
    <dgm:cxn modelId="{25C1F6C9-3DCA-4F68-A028-BB6116BF977C}" type="presOf" srcId="{E4793E75-A287-4E0F-8CA3-CE2AD6DFEEBB}" destId="{81D5A58A-7C03-4931-B1E2-4851EC151CC8}" srcOrd="0" destOrd="0" presId="urn:microsoft.com/office/officeart/2005/8/layout/orgChart1"/>
    <dgm:cxn modelId="{0A8AADCB-AEF6-4D3A-9CBC-195AFF78469B}" type="presOf" srcId="{B46A655F-DBA6-4DBE-BC4E-3802EE2E8A37}" destId="{4A27AC9E-4AE3-4996-B6F4-29C21DAAFFC9}" srcOrd="0" destOrd="0" presId="urn:microsoft.com/office/officeart/2005/8/layout/orgChart1"/>
    <dgm:cxn modelId="{8E4633DB-EA28-49FE-B76C-DEC909538E73}" type="presOf" srcId="{E4793E75-A287-4E0F-8CA3-CE2AD6DFEEBB}" destId="{D60C9744-68A6-459F-AEF3-A9370856C3B3}" srcOrd="1" destOrd="0" presId="urn:microsoft.com/office/officeart/2005/8/layout/orgChart1"/>
    <dgm:cxn modelId="{F066F5F5-DC6C-4EA7-B215-BACA9310E6C1}" type="presOf" srcId="{20C23236-30D0-4BFA-A8BC-2E0E493EB6C1}" destId="{52E3C9E5-82A7-442F-8504-A3861DD42E09}" srcOrd="1" destOrd="0" presId="urn:microsoft.com/office/officeart/2005/8/layout/orgChart1"/>
    <dgm:cxn modelId="{35C947D9-E790-4183-B9CF-BA100384A21B}" type="presParOf" srcId="{4711F4C1-6E5E-4D43-8ECB-5001B3AAC878}" destId="{72BE670B-AEB9-4E46-90D2-D02E3EEA46F8}" srcOrd="0" destOrd="0" presId="urn:microsoft.com/office/officeart/2005/8/layout/orgChart1"/>
    <dgm:cxn modelId="{469287F5-784A-468F-AF4B-6A0CD4CFD23B}" type="presParOf" srcId="{72BE670B-AEB9-4E46-90D2-D02E3EEA46F8}" destId="{ECE6CA36-8CB3-4A88-95E5-580BF985520B}" srcOrd="0" destOrd="0" presId="urn:microsoft.com/office/officeart/2005/8/layout/orgChart1"/>
    <dgm:cxn modelId="{A063A41B-B718-4C8D-A891-9A515965E958}" type="presParOf" srcId="{ECE6CA36-8CB3-4A88-95E5-580BF985520B}" destId="{4A27AC9E-4AE3-4996-B6F4-29C21DAAFFC9}" srcOrd="0" destOrd="0" presId="urn:microsoft.com/office/officeart/2005/8/layout/orgChart1"/>
    <dgm:cxn modelId="{5690494D-DE2D-4B42-B00C-9D2EE1A44EE3}" type="presParOf" srcId="{ECE6CA36-8CB3-4A88-95E5-580BF985520B}" destId="{CB2AEB03-8DC1-4690-94A9-F0BCE915BB07}" srcOrd="1" destOrd="0" presId="urn:microsoft.com/office/officeart/2005/8/layout/orgChart1"/>
    <dgm:cxn modelId="{5F87A9A6-2A74-4046-9F70-E59E5BB01101}" type="presParOf" srcId="{72BE670B-AEB9-4E46-90D2-D02E3EEA46F8}" destId="{B0621DD3-35AD-482D-A6CC-36ED8CC42B58}" srcOrd="1" destOrd="0" presId="urn:microsoft.com/office/officeart/2005/8/layout/orgChart1"/>
    <dgm:cxn modelId="{A3BD6D11-6F57-4449-BB2F-05AF99041183}" type="presParOf" srcId="{B0621DD3-35AD-482D-A6CC-36ED8CC42B58}" destId="{AE63962A-9181-4688-B1A9-28585AAEE28C}" srcOrd="0" destOrd="0" presId="urn:microsoft.com/office/officeart/2005/8/layout/orgChart1"/>
    <dgm:cxn modelId="{E4629249-D817-4A1D-8017-A7B24C7D7D80}" type="presParOf" srcId="{B0621DD3-35AD-482D-A6CC-36ED8CC42B58}" destId="{F4345C83-C382-47E8-8CDC-1536CD7D5D25}" srcOrd="1" destOrd="0" presId="urn:microsoft.com/office/officeart/2005/8/layout/orgChart1"/>
    <dgm:cxn modelId="{B75CF3DD-33E9-40C2-8B48-EFCE426CFD0C}" type="presParOf" srcId="{F4345C83-C382-47E8-8CDC-1536CD7D5D25}" destId="{47018BFB-567E-44B8-8B42-305810C69E1F}" srcOrd="0" destOrd="0" presId="urn:microsoft.com/office/officeart/2005/8/layout/orgChart1"/>
    <dgm:cxn modelId="{290D63D0-261F-4D72-AB81-AF2B009A1E87}" type="presParOf" srcId="{47018BFB-567E-44B8-8B42-305810C69E1F}" destId="{81D5A58A-7C03-4931-B1E2-4851EC151CC8}" srcOrd="0" destOrd="0" presId="urn:microsoft.com/office/officeart/2005/8/layout/orgChart1"/>
    <dgm:cxn modelId="{F955D785-88D4-48F1-AD61-05B65EC537F9}" type="presParOf" srcId="{47018BFB-567E-44B8-8B42-305810C69E1F}" destId="{D60C9744-68A6-459F-AEF3-A9370856C3B3}" srcOrd="1" destOrd="0" presId="urn:microsoft.com/office/officeart/2005/8/layout/orgChart1"/>
    <dgm:cxn modelId="{1CEC8405-80B2-463F-A721-60035568C59D}" type="presParOf" srcId="{F4345C83-C382-47E8-8CDC-1536CD7D5D25}" destId="{387E0C08-92AC-4025-AD36-B5B9A9186821}" srcOrd="1" destOrd="0" presId="urn:microsoft.com/office/officeart/2005/8/layout/orgChart1"/>
    <dgm:cxn modelId="{2AC3EFBC-E6C8-41E1-99F4-A44FFF606BBA}" type="presParOf" srcId="{F4345C83-C382-47E8-8CDC-1536CD7D5D25}" destId="{C68283FB-87B3-445C-B9C4-F6A9A07B9D98}" srcOrd="2" destOrd="0" presId="urn:microsoft.com/office/officeart/2005/8/layout/orgChart1"/>
    <dgm:cxn modelId="{10D8D4AA-B33D-4698-B8DE-BAF59AC39A6F}" type="presParOf" srcId="{B0621DD3-35AD-482D-A6CC-36ED8CC42B58}" destId="{B0C26E4C-D603-4EFA-864E-1D355BB97439}" srcOrd="2" destOrd="0" presId="urn:microsoft.com/office/officeart/2005/8/layout/orgChart1"/>
    <dgm:cxn modelId="{D55682D7-A5C8-4F2E-8E04-B323FF18CB3C}" type="presParOf" srcId="{B0621DD3-35AD-482D-A6CC-36ED8CC42B58}" destId="{CCA868A1-D77F-475A-82B2-5CCE97EE291E}" srcOrd="3" destOrd="0" presId="urn:microsoft.com/office/officeart/2005/8/layout/orgChart1"/>
    <dgm:cxn modelId="{2D203CB0-1992-43D2-984E-BCB0D080D709}" type="presParOf" srcId="{CCA868A1-D77F-475A-82B2-5CCE97EE291E}" destId="{7A2F7F5C-3802-4C02-BF9A-50E1F739CF9B}" srcOrd="0" destOrd="0" presId="urn:microsoft.com/office/officeart/2005/8/layout/orgChart1"/>
    <dgm:cxn modelId="{376121AE-ADD7-493E-827E-E8CDBE3126E3}" type="presParOf" srcId="{7A2F7F5C-3802-4C02-BF9A-50E1F739CF9B}" destId="{D445F7FF-C1F1-4F54-BA49-D8F8C63E5D6A}" srcOrd="0" destOrd="0" presId="urn:microsoft.com/office/officeart/2005/8/layout/orgChart1"/>
    <dgm:cxn modelId="{0CEDE0AB-5167-4B71-A69E-ACBEFFE7C598}" type="presParOf" srcId="{7A2F7F5C-3802-4C02-BF9A-50E1F739CF9B}" destId="{52E3C9E5-82A7-442F-8504-A3861DD42E09}" srcOrd="1" destOrd="0" presId="urn:microsoft.com/office/officeart/2005/8/layout/orgChart1"/>
    <dgm:cxn modelId="{E0183AD7-CC98-4DC9-B4C1-56945F3BAC3B}" type="presParOf" srcId="{CCA868A1-D77F-475A-82B2-5CCE97EE291E}" destId="{8A73E7DA-81BD-46BF-A905-D667DA9970F9}" srcOrd="1" destOrd="0" presId="urn:microsoft.com/office/officeart/2005/8/layout/orgChart1"/>
    <dgm:cxn modelId="{C44287E9-F622-4A48-80C5-5A9D5F08C07C}" type="presParOf" srcId="{CCA868A1-D77F-475A-82B2-5CCE97EE291E}" destId="{C05E06E8-B716-4B44-A982-823E7267B54D}" srcOrd="2" destOrd="0" presId="urn:microsoft.com/office/officeart/2005/8/layout/orgChart1"/>
    <dgm:cxn modelId="{C944A1D3-612E-4B25-BBF2-4ED2D81D747E}" type="presParOf" srcId="{72BE670B-AEB9-4E46-90D2-D02E3EEA46F8}" destId="{34AA835A-CE52-481D-B726-8A1D9B434F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DB54F1D-421F-43E5-A92A-3C6D75B064BF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B46A655F-DBA6-4DBE-BC4E-3802EE2E8A37}">
      <dgm:prSet phldrT="[Text]"/>
      <dgm:spPr/>
      <dgm:t>
        <a:bodyPr/>
        <a:lstStyle/>
        <a:p>
          <a:r>
            <a:rPr lang="cs-CZ" dirty="0"/>
            <a:t>Daňový subjekt</a:t>
          </a:r>
        </a:p>
      </dgm:t>
    </dgm:pt>
    <dgm:pt modelId="{6912ACEC-4051-47C3-BA4B-7BFD9EF291CE}" type="parTrans" cxnId="{B6EE2EA4-06F5-4FBA-88C1-D73C2F7D6E6A}">
      <dgm:prSet/>
      <dgm:spPr/>
      <dgm:t>
        <a:bodyPr/>
        <a:lstStyle/>
        <a:p>
          <a:endParaRPr lang="cs-CZ"/>
        </a:p>
      </dgm:t>
    </dgm:pt>
    <dgm:pt modelId="{2C242AC6-A80A-4D32-94AD-25D0C9EF2751}" type="sibTrans" cxnId="{B6EE2EA4-06F5-4FBA-88C1-D73C2F7D6E6A}">
      <dgm:prSet/>
      <dgm:spPr/>
      <dgm:t>
        <a:bodyPr/>
        <a:lstStyle/>
        <a:p>
          <a:endParaRPr lang="cs-CZ"/>
        </a:p>
      </dgm:t>
    </dgm:pt>
    <dgm:pt modelId="{E4793E75-A287-4E0F-8CA3-CE2AD6DFEEB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poplatník</a:t>
          </a:r>
        </a:p>
      </dgm:t>
    </dgm:pt>
    <dgm:pt modelId="{5BAB35A3-DC22-4DA7-A101-52DC5335BFFC}" type="parTrans" cxnId="{8C744224-C379-4A06-B4D5-6259D9A41F0A}">
      <dgm:prSet/>
      <dgm:spPr/>
      <dgm:t>
        <a:bodyPr/>
        <a:lstStyle/>
        <a:p>
          <a:endParaRPr lang="cs-CZ"/>
        </a:p>
      </dgm:t>
    </dgm:pt>
    <dgm:pt modelId="{EF708648-D8A9-42CB-9DFB-ACEFBAF4ABB0}" type="sibTrans" cxnId="{8C744224-C379-4A06-B4D5-6259D9A41F0A}">
      <dgm:prSet/>
      <dgm:spPr/>
      <dgm:t>
        <a:bodyPr/>
        <a:lstStyle/>
        <a:p>
          <a:endParaRPr lang="cs-CZ"/>
        </a:p>
      </dgm:t>
    </dgm:pt>
    <dgm:pt modelId="{20C23236-30D0-4BFA-A8BC-2E0E493EB6C1}">
      <dgm:prSet phldrT="[Text]"/>
      <dgm:spPr/>
      <dgm:t>
        <a:bodyPr/>
        <a:lstStyle/>
        <a:p>
          <a:r>
            <a:rPr lang="cs-CZ" dirty="0"/>
            <a:t>plátce daně</a:t>
          </a:r>
        </a:p>
      </dgm:t>
    </dgm:pt>
    <dgm:pt modelId="{C0847E01-EC6D-4BEC-A309-D96DA3A43E30}" type="parTrans" cxnId="{3F9BE906-8928-4B3E-B73E-B000A20A4791}">
      <dgm:prSet/>
      <dgm:spPr/>
      <dgm:t>
        <a:bodyPr/>
        <a:lstStyle/>
        <a:p>
          <a:endParaRPr lang="cs-CZ"/>
        </a:p>
      </dgm:t>
    </dgm:pt>
    <dgm:pt modelId="{DFD57CCB-77DD-4B12-802B-A42E3B2C125C}" type="sibTrans" cxnId="{3F9BE906-8928-4B3E-B73E-B000A20A4791}">
      <dgm:prSet/>
      <dgm:spPr/>
      <dgm:t>
        <a:bodyPr/>
        <a:lstStyle/>
        <a:p>
          <a:endParaRPr lang="cs-CZ"/>
        </a:p>
      </dgm:t>
    </dgm:pt>
    <dgm:pt modelId="{A0BAF8B7-39BD-4BF2-BE3D-1E92264BD38E}">
      <dgm:prSet phldrT="[Text]"/>
      <dgm:spPr/>
      <dgm:t>
        <a:bodyPr/>
        <a:lstStyle/>
        <a:p>
          <a:r>
            <a:rPr lang="cs-CZ" dirty="0"/>
            <a:t>daňový subjekt</a:t>
          </a:r>
        </a:p>
      </dgm:t>
    </dgm:pt>
    <dgm:pt modelId="{4E8A2561-A1EA-4AD2-A002-28D4DE8DC056}" type="parTrans" cxnId="{B1106B5F-70BA-4C52-AF8D-83CA45CDD15E}">
      <dgm:prSet/>
      <dgm:spPr/>
      <dgm:t>
        <a:bodyPr/>
        <a:lstStyle/>
        <a:p>
          <a:endParaRPr lang="cs-CZ"/>
        </a:p>
      </dgm:t>
    </dgm:pt>
    <dgm:pt modelId="{5AC93BE3-6922-45E0-A4F9-5E89227D1172}" type="sibTrans" cxnId="{B1106B5F-70BA-4C52-AF8D-83CA45CDD15E}">
      <dgm:prSet/>
      <dgm:spPr/>
      <dgm:t>
        <a:bodyPr/>
        <a:lstStyle/>
        <a:p>
          <a:endParaRPr lang="cs-CZ"/>
        </a:p>
      </dgm:t>
    </dgm:pt>
    <dgm:pt modelId="{4711F4C1-6E5E-4D43-8ECB-5001B3AAC878}" type="pres">
      <dgm:prSet presAssocID="{7DB54F1D-421F-43E5-A92A-3C6D75B064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BE670B-AEB9-4E46-90D2-D02E3EEA46F8}" type="pres">
      <dgm:prSet presAssocID="{B46A655F-DBA6-4DBE-BC4E-3802EE2E8A37}" presName="hierRoot1" presStyleCnt="0">
        <dgm:presLayoutVars>
          <dgm:hierBranch val="init"/>
        </dgm:presLayoutVars>
      </dgm:prSet>
      <dgm:spPr/>
    </dgm:pt>
    <dgm:pt modelId="{ECE6CA36-8CB3-4A88-95E5-580BF985520B}" type="pres">
      <dgm:prSet presAssocID="{B46A655F-DBA6-4DBE-BC4E-3802EE2E8A37}" presName="rootComposite1" presStyleCnt="0"/>
      <dgm:spPr/>
    </dgm:pt>
    <dgm:pt modelId="{4A27AC9E-4AE3-4996-B6F4-29C21DAAFFC9}" type="pres">
      <dgm:prSet presAssocID="{B46A655F-DBA6-4DBE-BC4E-3802EE2E8A37}" presName="rootText1" presStyleLbl="node0" presStyleIdx="0" presStyleCnt="1">
        <dgm:presLayoutVars>
          <dgm:chPref val="3"/>
        </dgm:presLayoutVars>
      </dgm:prSet>
      <dgm:spPr/>
    </dgm:pt>
    <dgm:pt modelId="{CB2AEB03-8DC1-4690-94A9-F0BCE915BB07}" type="pres">
      <dgm:prSet presAssocID="{B46A655F-DBA6-4DBE-BC4E-3802EE2E8A37}" presName="rootConnector1" presStyleLbl="node1" presStyleIdx="0" presStyleCnt="0"/>
      <dgm:spPr/>
    </dgm:pt>
    <dgm:pt modelId="{B0621DD3-35AD-482D-A6CC-36ED8CC42B58}" type="pres">
      <dgm:prSet presAssocID="{B46A655F-DBA6-4DBE-BC4E-3802EE2E8A37}" presName="hierChild2" presStyleCnt="0"/>
      <dgm:spPr/>
    </dgm:pt>
    <dgm:pt modelId="{AE63962A-9181-4688-B1A9-28585AAEE28C}" type="pres">
      <dgm:prSet presAssocID="{5BAB35A3-DC22-4DA7-A101-52DC5335BFFC}" presName="Name37" presStyleLbl="parChTrans1D2" presStyleIdx="0" presStyleCnt="3"/>
      <dgm:spPr/>
    </dgm:pt>
    <dgm:pt modelId="{F4345C83-C382-47E8-8CDC-1536CD7D5D25}" type="pres">
      <dgm:prSet presAssocID="{E4793E75-A287-4E0F-8CA3-CE2AD6DFEEBB}" presName="hierRoot2" presStyleCnt="0">
        <dgm:presLayoutVars>
          <dgm:hierBranch val="init"/>
        </dgm:presLayoutVars>
      </dgm:prSet>
      <dgm:spPr/>
    </dgm:pt>
    <dgm:pt modelId="{47018BFB-567E-44B8-8B42-305810C69E1F}" type="pres">
      <dgm:prSet presAssocID="{E4793E75-A287-4E0F-8CA3-CE2AD6DFEEBB}" presName="rootComposite" presStyleCnt="0"/>
      <dgm:spPr/>
    </dgm:pt>
    <dgm:pt modelId="{81D5A58A-7C03-4931-B1E2-4851EC151CC8}" type="pres">
      <dgm:prSet presAssocID="{E4793E75-A287-4E0F-8CA3-CE2AD6DFEEBB}" presName="rootText" presStyleLbl="node2" presStyleIdx="0" presStyleCnt="3">
        <dgm:presLayoutVars>
          <dgm:chPref val="3"/>
        </dgm:presLayoutVars>
      </dgm:prSet>
      <dgm:spPr/>
    </dgm:pt>
    <dgm:pt modelId="{D60C9744-68A6-459F-AEF3-A9370856C3B3}" type="pres">
      <dgm:prSet presAssocID="{E4793E75-A287-4E0F-8CA3-CE2AD6DFEEBB}" presName="rootConnector" presStyleLbl="node2" presStyleIdx="0" presStyleCnt="3"/>
      <dgm:spPr/>
    </dgm:pt>
    <dgm:pt modelId="{387E0C08-92AC-4025-AD36-B5B9A9186821}" type="pres">
      <dgm:prSet presAssocID="{E4793E75-A287-4E0F-8CA3-CE2AD6DFEEBB}" presName="hierChild4" presStyleCnt="0"/>
      <dgm:spPr/>
    </dgm:pt>
    <dgm:pt modelId="{C68283FB-87B3-445C-B9C4-F6A9A07B9D98}" type="pres">
      <dgm:prSet presAssocID="{E4793E75-A287-4E0F-8CA3-CE2AD6DFEEBB}" presName="hierChild5" presStyleCnt="0"/>
      <dgm:spPr/>
    </dgm:pt>
    <dgm:pt modelId="{B0C26E4C-D603-4EFA-864E-1D355BB97439}" type="pres">
      <dgm:prSet presAssocID="{C0847E01-EC6D-4BEC-A309-D96DA3A43E30}" presName="Name37" presStyleLbl="parChTrans1D2" presStyleIdx="1" presStyleCnt="3"/>
      <dgm:spPr/>
    </dgm:pt>
    <dgm:pt modelId="{CCA868A1-D77F-475A-82B2-5CCE97EE291E}" type="pres">
      <dgm:prSet presAssocID="{20C23236-30D0-4BFA-A8BC-2E0E493EB6C1}" presName="hierRoot2" presStyleCnt="0">
        <dgm:presLayoutVars>
          <dgm:hierBranch val="init"/>
        </dgm:presLayoutVars>
      </dgm:prSet>
      <dgm:spPr/>
    </dgm:pt>
    <dgm:pt modelId="{7A2F7F5C-3802-4C02-BF9A-50E1F739CF9B}" type="pres">
      <dgm:prSet presAssocID="{20C23236-30D0-4BFA-A8BC-2E0E493EB6C1}" presName="rootComposite" presStyleCnt="0"/>
      <dgm:spPr/>
    </dgm:pt>
    <dgm:pt modelId="{D445F7FF-C1F1-4F54-BA49-D8F8C63E5D6A}" type="pres">
      <dgm:prSet presAssocID="{20C23236-30D0-4BFA-A8BC-2E0E493EB6C1}" presName="rootText" presStyleLbl="node2" presStyleIdx="1" presStyleCnt="3">
        <dgm:presLayoutVars>
          <dgm:chPref val="3"/>
        </dgm:presLayoutVars>
      </dgm:prSet>
      <dgm:spPr/>
    </dgm:pt>
    <dgm:pt modelId="{52E3C9E5-82A7-442F-8504-A3861DD42E09}" type="pres">
      <dgm:prSet presAssocID="{20C23236-30D0-4BFA-A8BC-2E0E493EB6C1}" presName="rootConnector" presStyleLbl="node2" presStyleIdx="1" presStyleCnt="3"/>
      <dgm:spPr/>
    </dgm:pt>
    <dgm:pt modelId="{8A73E7DA-81BD-46BF-A905-D667DA9970F9}" type="pres">
      <dgm:prSet presAssocID="{20C23236-30D0-4BFA-A8BC-2E0E493EB6C1}" presName="hierChild4" presStyleCnt="0"/>
      <dgm:spPr/>
    </dgm:pt>
    <dgm:pt modelId="{C05E06E8-B716-4B44-A982-823E7267B54D}" type="pres">
      <dgm:prSet presAssocID="{20C23236-30D0-4BFA-A8BC-2E0E493EB6C1}" presName="hierChild5" presStyleCnt="0"/>
      <dgm:spPr/>
    </dgm:pt>
    <dgm:pt modelId="{B8AFAB78-852C-4FED-AF65-890755FD6180}" type="pres">
      <dgm:prSet presAssocID="{4E8A2561-A1EA-4AD2-A002-28D4DE8DC056}" presName="Name37" presStyleLbl="parChTrans1D2" presStyleIdx="2" presStyleCnt="3"/>
      <dgm:spPr/>
    </dgm:pt>
    <dgm:pt modelId="{EB799061-0583-4987-91FA-186E10A37700}" type="pres">
      <dgm:prSet presAssocID="{A0BAF8B7-39BD-4BF2-BE3D-1E92264BD38E}" presName="hierRoot2" presStyleCnt="0">
        <dgm:presLayoutVars>
          <dgm:hierBranch val="init"/>
        </dgm:presLayoutVars>
      </dgm:prSet>
      <dgm:spPr/>
    </dgm:pt>
    <dgm:pt modelId="{9E05FDFB-3B16-46AE-BFC9-8BA2AB0E81A0}" type="pres">
      <dgm:prSet presAssocID="{A0BAF8B7-39BD-4BF2-BE3D-1E92264BD38E}" presName="rootComposite" presStyleCnt="0"/>
      <dgm:spPr/>
    </dgm:pt>
    <dgm:pt modelId="{D34328C0-E950-484F-BB4B-021CBED9359C}" type="pres">
      <dgm:prSet presAssocID="{A0BAF8B7-39BD-4BF2-BE3D-1E92264BD38E}" presName="rootText" presStyleLbl="node2" presStyleIdx="2" presStyleCnt="3">
        <dgm:presLayoutVars>
          <dgm:chPref val="3"/>
        </dgm:presLayoutVars>
      </dgm:prSet>
      <dgm:spPr/>
    </dgm:pt>
    <dgm:pt modelId="{ACFFE138-4024-4A6A-9428-D5252F9FD0DD}" type="pres">
      <dgm:prSet presAssocID="{A0BAF8B7-39BD-4BF2-BE3D-1E92264BD38E}" presName="rootConnector" presStyleLbl="node2" presStyleIdx="2" presStyleCnt="3"/>
      <dgm:spPr/>
    </dgm:pt>
    <dgm:pt modelId="{CCEF9E51-39CA-44E8-86D6-D4C4C2E99220}" type="pres">
      <dgm:prSet presAssocID="{A0BAF8B7-39BD-4BF2-BE3D-1E92264BD38E}" presName="hierChild4" presStyleCnt="0"/>
      <dgm:spPr/>
    </dgm:pt>
    <dgm:pt modelId="{6E5D2539-0193-463C-8CAB-E16E5B89F922}" type="pres">
      <dgm:prSet presAssocID="{A0BAF8B7-39BD-4BF2-BE3D-1E92264BD38E}" presName="hierChild5" presStyleCnt="0"/>
      <dgm:spPr/>
    </dgm:pt>
    <dgm:pt modelId="{34AA835A-CE52-481D-B726-8A1D9B434FE9}" type="pres">
      <dgm:prSet presAssocID="{B46A655F-DBA6-4DBE-BC4E-3802EE2E8A37}" presName="hierChild3" presStyleCnt="0"/>
      <dgm:spPr/>
    </dgm:pt>
  </dgm:ptLst>
  <dgm:cxnLst>
    <dgm:cxn modelId="{3F9BE906-8928-4B3E-B73E-B000A20A4791}" srcId="{B46A655F-DBA6-4DBE-BC4E-3802EE2E8A37}" destId="{20C23236-30D0-4BFA-A8BC-2E0E493EB6C1}" srcOrd="1" destOrd="0" parTransId="{C0847E01-EC6D-4BEC-A309-D96DA3A43E30}" sibTransId="{DFD57CCB-77DD-4B12-802B-A42E3B2C125C}"/>
    <dgm:cxn modelId="{852EA216-A75C-43A8-A4A3-94AB54B567FF}" type="presOf" srcId="{5BAB35A3-DC22-4DA7-A101-52DC5335BFFC}" destId="{AE63962A-9181-4688-B1A9-28585AAEE28C}" srcOrd="0" destOrd="0" presId="urn:microsoft.com/office/officeart/2005/8/layout/orgChart1"/>
    <dgm:cxn modelId="{C806141C-904B-4B46-AC82-3D69611CB816}" type="presOf" srcId="{C0847E01-EC6D-4BEC-A309-D96DA3A43E30}" destId="{B0C26E4C-D603-4EFA-864E-1D355BB97439}" srcOrd="0" destOrd="0" presId="urn:microsoft.com/office/officeart/2005/8/layout/orgChart1"/>
    <dgm:cxn modelId="{5912581C-969F-4B8B-8166-AE08ADDBD4B5}" type="presOf" srcId="{A0BAF8B7-39BD-4BF2-BE3D-1E92264BD38E}" destId="{ACFFE138-4024-4A6A-9428-D5252F9FD0DD}" srcOrd="1" destOrd="0" presId="urn:microsoft.com/office/officeart/2005/8/layout/orgChart1"/>
    <dgm:cxn modelId="{87E8C021-F7F1-4093-9E01-E859DE05B32D}" type="presOf" srcId="{B46A655F-DBA6-4DBE-BC4E-3802EE2E8A37}" destId="{CB2AEB03-8DC1-4690-94A9-F0BCE915BB07}" srcOrd="1" destOrd="0" presId="urn:microsoft.com/office/officeart/2005/8/layout/orgChart1"/>
    <dgm:cxn modelId="{BC2CAA23-FB70-40A8-916D-96B1C2C9F052}" type="presOf" srcId="{E4793E75-A287-4E0F-8CA3-CE2AD6DFEEBB}" destId="{81D5A58A-7C03-4931-B1E2-4851EC151CC8}" srcOrd="0" destOrd="0" presId="urn:microsoft.com/office/officeart/2005/8/layout/orgChart1"/>
    <dgm:cxn modelId="{8C744224-C379-4A06-B4D5-6259D9A41F0A}" srcId="{B46A655F-DBA6-4DBE-BC4E-3802EE2E8A37}" destId="{E4793E75-A287-4E0F-8CA3-CE2AD6DFEEBB}" srcOrd="0" destOrd="0" parTransId="{5BAB35A3-DC22-4DA7-A101-52DC5335BFFC}" sibTransId="{EF708648-D8A9-42CB-9DFB-ACEFBAF4ABB0}"/>
    <dgm:cxn modelId="{374E062E-A0E2-434A-9722-D5EDF698448A}" type="presOf" srcId="{7DB54F1D-421F-43E5-A92A-3C6D75B064BF}" destId="{4711F4C1-6E5E-4D43-8ECB-5001B3AAC878}" srcOrd="0" destOrd="0" presId="urn:microsoft.com/office/officeart/2005/8/layout/orgChart1"/>
    <dgm:cxn modelId="{B1106B5F-70BA-4C52-AF8D-83CA45CDD15E}" srcId="{B46A655F-DBA6-4DBE-BC4E-3802EE2E8A37}" destId="{A0BAF8B7-39BD-4BF2-BE3D-1E92264BD38E}" srcOrd="2" destOrd="0" parTransId="{4E8A2561-A1EA-4AD2-A002-28D4DE8DC056}" sibTransId="{5AC93BE3-6922-45E0-A4F9-5E89227D1172}"/>
    <dgm:cxn modelId="{876AAA63-1132-48B3-A8BE-BB5CBEB14DDE}" type="presOf" srcId="{E4793E75-A287-4E0F-8CA3-CE2AD6DFEEBB}" destId="{D60C9744-68A6-459F-AEF3-A9370856C3B3}" srcOrd="1" destOrd="0" presId="urn:microsoft.com/office/officeart/2005/8/layout/orgChart1"/>
    <dgm:cxn modelId="{4B12D06D-C094-402F-BEF2-7347709BB61E}" type="presOf" srcId="{20C23236-30D0-4BFA-A8BC-2E0E493EB6C1}" destId="{D445F7FF-C1F1-4F54-BA49-D8F8C63E5D6A}" srcOrd="0" destOrd="0" presId="urn:microsoft.com/office/officeart/2005/8/layout/orgChart1"/>
    <dgm:cxn modelId="{E6561E50-D4A6-4669-9FE4-4A7569F25E49}" type="presOf" srcId="{20C23236-30D0-4BFA-A8BC-2E0E493EB6C1}" destId="{52E3C9E5-82A7-442F-8504-A3861DD42E09}" srcOrd="1" destOrd="0" presId="urn:microsoft.com/office/officeart/2005/8/layout/orgChart1"/>
    <dgm:cxn modelId="{3DF44E75-8866-431C-B6B4-10274E105E31}" type="presOf" srcId="{B46A655F-DBA6-4DBE-BC4E-3802EE2E8A37}" destId="{4A27AC9E-4AE3-4996-B6F4-29C21DAAFFC9}" srcOrd="0" destOrd="0" presId="urn:microsoft.com/office/officeart/2005/8/layout/orgChart1"/>
    <dgm:cxn modelId="{CCC0138F-6FCB-4195-B085-CCE6F95416B7}" type="presOf" srcId="{4E8A2561-A1EA-4AD2-A002-28D4DE8DC056}" destId="{B8AFAB78-852C-4FED-AF65-890755FD6180}" srcOrd="0" destOrd="0" presId="urn:microsoft.com/office/officeart/2005/8/layout/orgChart1"/>
    <dgm:cxn modelId="{CFD03792-9764-4A75-BE50-3E1D119F9541}" type="presOf" srcId="{A0BAF8B7-39BD-4BF2-BE3D-1E92264BD38E}" destId="{D34328C0-E950-484F-BB4B-021CBED9359C}" srcOrd="0" destOrd="0" presId="urn:microsoft.com/office/officeart/2005/8/layout/orgChart1"/>
    <dgm:cxn modelId="{B6EE2EA4-06F5-4FBA-88C1-D73C2F7D6E6A}" srcId="{7DB54F1D-421F-43E5-A92A-3C6D75B064BF}" destId="{B46A655F-DBA6-4DBE-BC4E-3802EE2E8A37}" srcOrd="0" destOrd="0" parTransId="{6912ACEC-4051-47C3-BA4B-7BFD9EF291CE}" sibTransId="{2C242AC6-A80A-4D32-94AD-25D0C9EF2751}"/>
    <dgm:cxn modelId="{BC36AB04-9179-4982-8E01-279635FE5801}" type="presParOf" srcId="{4711F4C1-6E5E-4D43-8ECB-5001B3AAC878}" destId="{72BE670B-AEB9-4E46-90D2-D02E3EEA46F8}" srcOrd="0" destOrd="0" presId="urn:microsoft.com/office/officeart/2005/8/layout/orgChart1"/>
    <dgm:cxn modelId="{D05B71E4-8BEC-48C2-A7C7-FCC391ACCF10}" type="presParOf" srcId="{72BE670B-AEB9-4E46-90D2-D02E3EEA46F8}" destId="{ECE6CA36-8CB3-4A88-95E5-580BF985520B}" srcOrd="0" destOrd="0" presId="urn:microsoft.com/office/officeart/2005/8/layout/orgChart1"/>
    <dgm:cxn modelId="{2A2C89E8-315E-4C7A-939D-9FF6E4BE8B15}" type="presParOf" srcId="{ECE6CA36-8CB3-4A88-95E5-580BF985520B}" destId="{4A27AC9E-4AE3-4996-B6F4-29C21DAAFFC9}" srcOrd="0" destOrd="0" presId="urn:microsoft.com/office/officeart/2005/8/layout/orgChart1"/>
    <dgm:cxn modelId="{96F1FF49-12C9-4711-BB15-B6F201F4B1CA}" type="presParOf" srcId="{ECE6CA36-8CB3-4A88-95E5-580BF985520B}" destId="{CB2AEB03-8DC1-4690-94A9-F0BCE915BB07}" srcOrd="1" destOrd="0" presId="urn:microsoft.com/office/officeart/2005/8/layout/orgChart1"/>
    <dgm:cxn modelId="{8BA9BF5B-5915-43B8-BA74-B9EC62E1BF4F}" type="presParOf" srcId="{72BE670B-AEB9-4E46-90D2-D02E3EEA46F8}" destId="{B0621DD3-35AD-482D-A6CC-36ED8CC42B58}" srcOrd="1" destOrd="0" presId="urn:microsoft.com/office/officeart/2005/8/layout/orgChart1"/>
    <dgm:cxn modelId="{DC20E79B-ABA8-4984-8ED7-A9C45012F3C9}" type="presParOf" srcId="{B0621DD3-35AD-482D-A6CC-36ED8CC42B58}" destId="{AE63962A-9181-4688-B1A9-28585AAEE28C}" srcOrd="0" destOrd="0" presId="urn:microsoft.com/office/officeart/2005/8/layout/orgChart1"/>
    <dgm:cxn modelId="{CC73646B-EAB7-47A4-9306-BE728799F68D}" type="presParOf" srcId="{B0621DD3-35AD-482D-A6CC-36ED8CC42B58}" destId="{F4345C83-C382-47E8-8CDC-1536CD7D5D25}" srcOrd="1" destOrd="0" presId="urn:microsoft.com/office/officeart/2005/8/layout/orgChart1"/>
    <dgm:cxn modelId="{3F94EC9F-8BE4-4163-9A38-BB62EF793503}" type="presParOf" srcId="{F4345C83-C382-47E8-8CDC-1536CD7D5D25}" destId="{47018BFB-567E-44B8-8B42-305810C69E1F}" srcOrd="0" destOrd="0" presId="urn:microsoft.com/office/officeart/2005/8/layout/orgChart1"/>
    <dgm:cxn modelId="{F66E6D07-E9E6-4F0F-8EA7-6ABFF093DC59}" type="presParOf" srcId="{47018BFB-567E-44B8-8B42-305810C69E1F}" destId="{81D5A58A-7C03-4931-B1E2-4851EC151CC8}" srcOrd="0" destOrd="0" presId="urn:microsoft.com/office/officeart/2005/8/layout/orgChart1"/>
    <dgm:cxn modelId="{46E19E06-ED56-48A6-BB3C-8908CBB522F5}" type="presParOf" srcId="{47018BFB-567E-44B8-8B42-305810C69E1F}" destId="{D60C9744-68A6-459F-AEF3-A9370856C3B3}" srcOrd="1" destOrd="0" presId="urn:microsoft.com/office/officeart/2005/8/layout/orgChart1"/>
    <dgm:cxn modelId="{63C7D422-2DD1-4BED-B204-9BE363E4B9B5}" type="presParOf" srcId="{F4345C83-C382-47E8-8CDC-1536CD7D5D25}" destId="{387E0C08-92AC-4025-AD36-B5B9A9186821}" srcOrd="1" destOrd="0" presId="urn:microsoft.com/office/officeart/2005/8/layout/orgChart1"/>
    <dgm:cxn modelId="{89AA3D08-A9BF-4B18-BE4D-0909D365CDDC}" type="presParOf" srcId="{F4345C83-C382-47E8-8CDC-1536CD7D5D25}" destId="{C68283FB-87B3-445C-B9C4-F6A9A07B9D98}" srcOrd="2" destOrd="0" presId="urn:microsoft.com/office/officeart/2005/8/layout/orgChart1"/>
    <dgm:cxn modelId="{18393275-A904-4CB1-8FA2-BD540B5D902D}" type="presParOf" srcId="{B0621DD3-35AD-482D-A6CC-36ED8CC42B58}" destId="{B0C26E4C-D603-4EFA-864E-1D355BB97439}" srcOrd="2" destOrd="0" presId="urn:microsoft.com/office/officeart/2005/8/layout/orgChart1"/>
    <dgm:cxn modelId="{54CFDDF8-375F-409D-83DC-FB00BFE656EB}" type="presParOf" srcId="{B0621DD3-35AD-482D-A6CC-36ED8CC42B58}" destId="{CCA868A1-D77F-475A-82B2-5CCE97EE291E}" srcOrd="3" destOrd="0" presId="urn:microsoft.com/office/officeart/2005/8/layout/orgChart1"/>
    <dgm:cxn modelId="{6C771D37-F57A-424C-9049-F434DA390956}" type="presParOf" srcId="{CCA868A1-D77F-475A-82B2-5CCE97EE291E}" destId="{7A2F7F5C-3802-4C02-BF9A-50E1F739CF9B}" srcOrd="0" destOrd="0" presId="urn:microsoft.com/office/officeart/2005/8/layout/orgChart1"/>
    <dgm:cxn modelId="{6887B132-6107-478C-990A-5BDB75A25791}" type="presParOf" srcId="{7A2F7F5C-3802-4C02-BF9A-50E1F739CF9B}" destId="{D445F7FF-C1F1-4F54-BA49-D8F8C63E5D6A}" srcOrd="0" destOrd="0" presId="urn:microsoft.com/office/officeart/2005/8/layout/orgChart1"/>
    <dgm:cxn modelId="{432BC57F-5279-4EE8-9B55-C24112BBF228}" type="presParOf" srcId="{7A2F7F5C-3802-4C02-BF9A-50E1F739CF9B}" destId="{52E3C9E5-82A7-442F-8504-A3861DD42E09}" srcOrd="1" destOrd="0" presId="urn:microsoft.com/office/officeart/2005/8/layout/orgChart1"/>
    <dgm:cxn modelId="{EE6DDAF1-0785-4559-8A5D-C81BAB466384}" type="presParOf" srcId="{CCA868A1-D77F-475A-82B2-5CCE97EE291E}" destId="{8A73E7DA-81BD-46BF-A905-D667DA9970F9}" srcOrd="1" destOrd="0" presId="urn:microsoft.com/office/officeart/2005/8/layout/orgChart1"/>
    <dgm:cxn modelId="{22AAAF63-740A-400F-983D-CDCC776BB4CD}" type="presParOf" srcId="{CCA868A1-D77F-475A-82B2-5CCE97EE291E}" destId="{C05E06E8-B716-4B44-A982-823E7267B54D}" srcOrd="2" destOrd="0" presId="urn:microsoft.com/office/officeart/2005/8/layout/orgChart1"/>
    <dgm:cxn modelId="{71DBAC80-2F61-40BF-8A8E-70CDF89D460F}" type="presParOf" srcId="{B0621DD3-35AD-482D-A6CC-36ED8CC42B58}" destId="{B8AFAB78-852C-4FED-AF65-890755FD6180}" srcOrd="4" destOrd="0" presId="urn:microsoft.com/office/officeart/2005/8/layout/orgChart1"/>
    <dgm:cxn modelId="{BCEC9735-3858-4F83-8F5E-340BF5D50975}" type="presParOf" srcId="{B0621DD3-35AD-482D-A6CC-36ED8CC42B58}" destId="{EB799061-0583-4987-91FA-186E10A37700}" srcOrd="5" destOrd="0" presId="urn:microsoft.com/office/officeart/2005/8/layout/orgChart1"/>
    <dgm:cxn modelId="{2D61B1B1-BA32-4020-ABFC-563B14DFB1E5}" type="presParOf" srcId="{EB799061-0583-4987-91FA-186E10A37700}" destId="{9E05FDFB-3B16-46AE-BFC9-8BA2AB0E81A0}" srcOrd="0" destOrd="0" presId="urn:microsoft.com/office/officeart/2005/8/layout/orgChart1"/>
    <dgm:cxn modelId="{B2DC5CB3-4F7F-4A50-9450-EA5E66FEB15D}" type="presParOf" srcId="{9E05FDFB-3B16-46AE-BFC9-8BA2AB0E81A0}" destId="{D34328C0-E950-484F-BB4B-021CBED9359C}" srcOrd="0" destOrd="0" presId="urn:microsoft.com/office/officeart/2005/8/layout/orgChart1"/>
    <dgm:cxn modelId="{8B13F232-BBB6-4A7B-9E65-3B0D4563B747}" type="presParOf" srcId="{9E05FDFB-3B16-46AE-BFC9-8BA2AB0E81A0}" destId="{ACFFE138-4024-4A6A-9428-D5252F9FD0DD}" srcOrd="1" destOrd="0" presId="urn:microsoft.com/office/officeart/2005/8/layout/orgChart1"/>
    <dgm:cxn modelId="{79724671-18BB-4354-AF27-7F4DF5A7D313}" type="presParOf" srcId="{EB799061-0583-4987-91FA-186E10A37700}" destId="{CCEF9E51-39CA-44E8-86D6-D4C4C2E99220}" srcOrd="1" destOrd="0" presId="urn:microsoft.com/office/officeart/2005/8/layout/orgChart1"/>
    <dgm:cxn modelId="{02DC1F7D-79A2-4D1B-80EE-F4FD30E633D3}" type="presParOf" srcId="{EB799061-0583-4987-91FA-186E10A37700}" destId="{6E5D2539-0193-463C-8CAB-E16E5B89F922}" srcOrd="2" destOrd="0" presId="urn:microsoft.com/office/officeart/2005/8/layout/orgChart1"/>
    <dgm:cxn modelId="{5B39D010-0345-4C12-BF3A-133A8B7492EF}" type="presParOf" srcId="{72BE670B-AEB9-4E46-90D2-D02E3EEA46F8}" destId="{34AA835A-CE52-481D-B726-8A1D9B434FE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DE7ADE5-57F2-477C-9705-9DA3EDB030D6}" type="doc">
      <dgm:prSet loTypeId="urn:microsoft.com/office/officeart/2005/8/layout/hList3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684DD2E-1A8F-4604-AB63-F3DE25640BB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Základ daně</a:t>
          </a:r>
        </a:p>
      </dgm:t>
    </dgm:pt>
    <dgm:pt modelId="{5632F05E-8BDC-4225-A113-153B5A598034}" type="parTrans" cxnId="{F48285AB-A0CF-44E0-968B-2F5FAF874481}">
      <dgm:prSet/>
      <dgm:spPr/>
      <dgm:t>
        <a:bodyPr/>
        <a:lstStyle/>
        <a:p>
          <a:endParaRPr lang="cs-CZ"/>
        </a:p>
      </dgm:t>
    </dgm:pt>
    <dgm:pt modelId="{7A2FB2E8-37BB-4C32-A9A5-F92DBF5616F2}" type="sibTrans" cxnId="{F48285AB-A0CF-44E0-968B-2F5FAF874481}">
      <dgm:prSet/>
      <dgm:spPr/>
      <dgm:t>
        <a:bodyPr/>
        <a:lstStyle/>
        <a:p>
          <a:endParaRPr lang="cs-CZ"/>
        </a:p>
      </dgm:t>
    </dgm:pt>
    <dgm:pt modelId="{02B3866E-7D4B-469A-9157-6186326D018C}">
      <dgm:prSet phldrT="[Text]"/>
      <dgm:spPr/>
      <dgm:t>
        <a:bodyPr/>
        <a:lstStyle/>
        <a:p>
          <a:r>
            <a:rPr lang="cs-CZ" dirty="0" err="1">
              <a:latin typeface="Gill Sans MT" panose="020B0502020104020203" pitchFamily="34" charset="-18"/>
            </a:rPr>
            <a:t>valorický</a:t>
          </a:r>
          <a:r>
            <a:rPr lang="cs-CZ" dirty="0">
              <a:latin typeface="Gill Sans MT" panose="020B0502020104020203" pitchFamily="34" charset="-18"/>
            </a:rPr>
            <a:t> = hodnota</a:t>
          </a:r>
        </a:p>
      </dgm:t>
    </dgm:pt>
    <dgm:pt modelId="{731E0EA4-9147-429B-B7AA-2424AF226FC7}" type="parTrans" cxnId="{BAFF998E-1E08-455B-B1E4-1E50AE499031}">
      <dgm:prSet/>
      <dgm:spPr/>
      <dgm:t>
        <a:bodyPr/>
        <a:lstStyle/>
        <a:p>
          <a:endParaRPr lang="cs-CZ"/>
        </a:p>
      </dgm:t>
    </dgm:pt>
    <dgm:pt modelId="{E901B326-76B1-496A-9191-548DE233140C}" type="sibTrans" cxnId="{BAFF998E-1E08-455B-B1E4-1E50AE499031}">
      <dgm:prSet/>
      <dgm:spPr/>
      <dgm:t>
        <a:bodyPr/>
        <a:lstStyle/>
        <a:p>
          <a:endParaRPr lang="cs-CZ"/>
        </a:p>
      </dgm:t>
    </dgm:pt>
    <dgm:pt modelId="{815812AF-546F-424B-8BC9-025B9051AD5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specifický = jiná měrná jednotka</a:t>
          </a:r>
        </a:p>
      </dgm:t>
    </dgm:pt>
    <dgm:pt modelId="{E89344CB-BD52-4D88-AEA4-E5726FEA24CA}" type="parTrans" cxnId="{EDA2B15D-2E63-4E4A-86F7-0B1641842ACB}">
      <dgm:prSet/>
      <dgm:spPr/>
      <dgm:t>
        <a:bodyPr/>
        <a:lstStyle/>
        <a:p>
          <a:endParaRPr lang="cs-CZ"/>
        </a:p>
      </dgm:t>
    </dgm:pt>
    <dgm:pt modelId="{A307C4CC-0115-42E0-8A71-90DDDB9AC7ED}" type="sibTrans" cxnId="{EDA2B15D-2E63-4E4A-86F7-0B1641842ACB}">
      <dgm:prSet/>
      <dgm:spPr/>
      <dgm:t>
        <a:bodyPr/>
        <a:lstStyle/>
        <a:p>
          <a:endParaRPr lang="cs-CZ"/>
        </a:p>
      </dgm:t>
    </dgm:pt>
    <dgm:pt modelId="{904AC769-F014-45FE-9BB0-C77A5247F9C0}" type="pres">
      <dgm:prSet presAssocID="{FDE7ADE5-57F2-477C-9705-9DA3EDB030D6}" presName="composite" presStyleCnt="0">
        <dgm:presLayoutVars>
          <dgm:chMax val="1"/>
          <dgm:dir/>
          <dgm:resizeHandles val="exact"/>
        </dgm:presLayoutVars>
      </dgm:prSet>
      <dgm:spPr/>
    </dgm:pt>
    <dgm:pt modelId="{A71A3D16-2235-4589-8F5F-6004B467C418}" type="pres">
      <dgm:prSet presAssocID="{6684DD2E-1A8F-4604-AB63-F3DE25640BB8}" presName="roof" presStyleLbl="dkBgShp" presStyleIdx="0" presStyleCnt="2"/>
      <dgm:spPr/>
    </dgm:pt>
    <dgm:pt modelId="{3F375BFD-731E-4946-BDBD-4115267675F9}" type="pres">
      <dgm:prSet presAssocID="{6684DD2E-1A8F-4604-AB63-F3DE25640BB8}" presName="pillars" presStyleCnt="0"/>
      <dgm:spPr/>
    </dgm:pt>
    <dgm:pt modelId="{065E370B-5E6B-4F75-9CBA-009AC88A438B}" type="pres">
      <dgm:prSet presAssocID="{6684DD2E-1A8F-4604-AB63-F3DE25640BB8}" presName="pillar1" presStyleLbl="node1" presStyleIdx="0" presStyleCnt="2">
        <dgm:presLayoutVars>
          <dgm:bulletEnabled val="1"/>
        </dgm:presLayoutVars>
      </dgm:prSet>
      <dgm:spPr/>
    </dgm:pt>
    <dgm:pt modelId="{B6EF1594-AD71-4893-8D2C-CC0BB9F29A43}" type="pres">
      <dgm:prSet presAssocID="{815812AF-546F-424B-8BC9-025B9051AD58}" presName="pillarX" presStyleLbl="node1" presStyleIdx="1" presStyleCnt="2">
        <dgm:presLayoutVars>
          <dgm:bulletEnabled val="1"/>
        </dgm:presLayoutVars>
      </dgm:prSet>
      <dgm:spPr/>
    </dgm:pt>
    <dgm:pt modelId="{DD5E7F88-7542-4DF5-89B0-70D791359814}" type="pres">
      <dgm:prSet presAssocID="{6684DD2E-1A8F-4604-AB63-F3DE25640BB8}" presName="base" presStyleLbl="dkBgShp" presStyleIdx="1" presStyleCnt="2"/>
      <dgm:spPr/>
    </dgm:pt>
  </dgm:ptLst>
  <dgm:cxnLst>
    <dgm:cxn modelId="{A590ED0E-5B05-445E-A8D0-5DECF5B0EA37}" type="presOf" srcId="{02B3866E-7D4B-469A-9157-6186326D018C}" destId="{065E370B-5E6B-4F75-9CBA-009AC88A438B}" srcOrd="0" destOrd="0" presId="urn:microsoft.com/office/officeart/2005/8/layout/hList3"/>
    <dgm:cxn modelId="{EDA2B15D-2E63-4E4A-86F7-0B1641842ACB}" srcId="{6684DD2E-1A8F-4604-AB63-F3DE25640BB8}" destId="{815812AF-546F-424B-8BC9-025B9051AD58}" srcOrd="1" destOrd="0" parTransId="{E89344CB-BD52-4D88-AEA4-E5726FEA24CA}" sibTransId="{A307C4CC-0115-42E0-8A71-90DDDB9AC7ED}"/>
    <dgm:cxn modelId="{FEFEFC49-2BD4-4EC4-AA23-7B2FA2627E6B}" type="presOf" srcId="{815812AF-546F-424B-8BC9-025B9051AD58}" destId="{B6EF1594-AD71-4893-8D2C-CC0BB9F29A43}" srcOrd="0" destOrd="0" presId="urn:microsoft.com/office/officeart/2005/8/layout/hList3"/>
    <dgm:cxn modelId="{AC6D8A86-9EDA-462A-BA30-1F95C8550EAF}" type="presOf" srcId="{6684DD2E-1A8F-4604-AB63-F3DE25640BB8}" destId="{A71A3D16-2235-4589-8F5F-6004B467C418}" srcOrd="0" destOrd="0" presId="urn:microsoft.com/office/officeart/2005/8/layout/hList3"/>
    <dgm:cxn modelId="{BAFF998E-1E08-455B-B1E4-1E50AE499031}" srcId="{6684DD2E-1A8F-4604-AB63-F3DE25640BB8}" destId="{02B3866E-7D4B-469A-9157-6186326D018C}" srcOrd="0" destOrd="0" parTransId="{731E0EA4-9147-429B-B7AA-2424AF226FC7}" sibTransId="{E901B326-76B1-496A-9191-548DE233140C}"/>
    <dgm:cxn modelId="{F48285AB-A0CF-44E0-968B-2F5FAF874481}" srcId="{FDE7ADE5-57F2-477C-9705-9DA3EDB030D6}" destId="{6684DD2E-1A8F-4604-AB63-F3DE25640BB8}" srcOrd="0" destOrd="0" parTransId="{5632F05E-8BDC-4225-A113-153B5A598034}" sibTransId="{7A2FB2E8-37BB-4C32-A9A5-F92DBF5616F2}"/>
    <dgm:cxn modelId="{F184E0B3-F5C8-4A07-BE83-124515EC90DE}" type="presOf" srcId="{FDE7ADE5-57F2-477C-9705-9DA3EDB030D6}" destId="{904AC769-F014-45FE-9BB0-C77A5247F9C0}" srcOrd="0" destOrd="0" presId="urn:microsoft.com/office/officeart/2005/8/layout/hList3"/>
    <dgm:cxn modelId="{E9689D66-B70A-413F-B534-EE57492D6137}" type="presParOf" srcId="{904AC769-F014-45FE-9BB0-C77A5247F9C0}" destId="{A71A3D16-2235-4589-8F5F-6004B467C418}" srcOrd="0" destOrd="0" presId="urn:microsoft.com/office/officeart/2005/8/layout/hList3"/>
    <dgm:cxn modelId="{79ABEF09-D07C-40A1-9214-4A0ACFC7528E}" type="presParOf" srcId="{904AC769-F014-45FE-9BB0-C77A5247F9C0}" destId="{3F375BFD-731E-4946-BDBD-4115267675F9}" srcOrd="1" destOrd="0" presId="urn:microsoft.com/office/officeart/2005/8/layout/hList3"/>
    <dgm:cxn modelId="{6534614D-2B8A-49C1-9367-02DE873C1575}" type="presParOf" srcId="{3F375BFD-731E-4946-BDBD-4115267675F9}" destId="{065E370B-5E6B-4F75-9CBA-009AC88A438B}" srcOrd="0" destOrd="0" presId="urn:microsoft.com/office/officeart/2005/8/layout/hList3"/>
    <dgm:cxn modelId="{84EB0731-6B12-4AED-89C3-9B7DCAD8DA80}" type="presParOf" srcId="{3F375BFD-731E-4946-BDBD-4115267675F9}" destId="{B6EF1594-AD71-4893-8D2C-CC0BB9F29A43}" srcOrd="1" destOrd="0" presId="urn:microsoft.com/office/officeart/2005/8/layout/hList3"/>
    <dgm:cxn modelId="{BB2120B3-B23A-4D23-88FB-C539545A3D9A}" type="presParOf" srcId="{904AC769-F014-45FE-9BB0-C77A5247F9C0}" destId="{DD5E7F88-7542-4DF5-89B0-70D79135981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F285652A-5D6A-410C-B949-6811CEBE0A3A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0890A1A1-6746-4A8B-90E4-EFAA5B044152}">
      <dgm:prSet phldrT="[Text]"/>
      <dgm:spPr/>
      <dgm:t>
        <a:bodyPr/>
        <a:lstStyle/>
        <a:p>
          <a:r>
            <a:rPr lang="cs-CZ" dirty="0"/>
            <a:t>Sazba daně</a:t>
          </a:r>
        </a:p>
      </dgm:t>
    </dgm:pt>
    <dgm:pt modelId="{654F8509-0279-4185-9B4F-CB940C5738F6}" type="parTrans" cxnId="{82C56057-CD8E-4003-98CC-BD73461A2AF0}">
      <dgm:prSet/>
      <dgm:spPr/>
      <dgm:t>
        <a:bodyPr/>
        <a:lstStyle/>
        <a:p>
          <a:endParaRPr lang="cs-CZ"/>
        </a:p>
      </dgm:t>
    </dgm:pt>
    <dgm:pt modelId="{44C97E48-343D-452F-84A5-A1093BC0BA89}" type="sibTrans" cxnId="{82C56057-CD8E-4003-98CC-BD73461A2AF0}">
      <dgm:prSet/>
      <dgm:spPr/>
      <dgm:t>
        <a:bodyPr/>
        <a:lstStyle/>
        <a:p>
          <a:endParaRPr lang="cs-CZ"/>
        </a:p>
      </dgm:t>
    </dgm:pt>
    <dgm:pt modelId="{E91EA2DA-90D5-4EC5-B8CB-6C91675E931C}">
      <dgm:prSet phldrT="[Text]"/>
      <dgm:spPr/>
      <dgm:t>
        <a:bodyPr/>
        <a:lstStyle/>
        <a:p>
          <a:r>
            <a:rPr lang="cs-CZ" dirty="0"/>
            <a:t>poměrná</a:t>
          </a:r>
        </a:p>
      </dgm:t>
    </dgm:pt>
    <dgm:pt modelId="{3CE67B94-FE7A-45F2-8E63-9FF831E0ABBF}" type="parTrans" cxnId="{4AD5C3AB-ACB7-440C-9571-BDA1A85BC0BD}">
      <dgm:prSet/>
      <dgm:spPr/>
      <dgm:t>
        <a:bodyPr/>
        <a:lstStyle/>
        <a:p>
          <a:endParaRPr lang="cs-CZ"/>
        </a:p>
      </dgm:t>
    </dgm:pt>
    <dgm:pt modelId="{A9681A6E-D450-4341-AF05-BBF8783EC245}" type="sibTrans" cxnId="{4AD5C3AB-ACB7-440C-9571-BDA1A85BC0BD}">
      <dgm:prSet/>
      <dgm:spPr/>
      <dgm:t>
        <a:bodyPr/>
        <a:lstStyle/>
        <a:p>
          <a:endParaRPr lang="cs-CZ"/>
        </a:p>
      </dgm:t>
    </dgm:pt>
    <dgm:pt modelId="{51078484-BF10-4CDA-88EF-7319298CD777}">
      <dgm:prSet phldrT="[Text]"/>
      <dgm:spPr/>
      <dgm:t>
        <a:bodyPr/>
        <a:lstStyle/>
        <a:p>
          <a:r>
            <a:rPr lang="cs-CZ" dirty="0"/>
            <a:t>lineární</a:t>
          </a:r>
        </a:p>
      </dgm:t>
    </dgm:pt>
    <dgm:pt modelId="{31B8536A-89DC-45D5-A686-3C579737E6D2}" type="parTrans" cxnId="{3485ED2B-D8E6-4878-9F52-257E49501105}">
      <dgm:prSet/>
      <dgm:spPr/>
      <dgm:t>
        <a:bodyPr/>
        <a:lstStyle/>
        <a:p>
          <a:endParaRPr lang="cs-CZ"/>
        </a:p>
      </dgm:t>
    </dgm:pt>
    <dgm:pt modelId="{0391722F-74F3-496D-B809-09FED34D14FA}" type="sibTrans" cxnId="{3485ED2B-D8E6-4878-9F52-257E49501105}">
      <dgm:prSet/>
      <dgm:spPr/>
      <dgm:t>
        <a:bodyPr/>
        <a:lstStyle/>
        <a:p>
          <a:endParaRPr lang="cs-CZ"/>
        </a:p>
      </dgm:t>
    </dgm:pt>
    <dgm:pt modelId="{5376D898-5448-40AE-92EB-FB369ECDAE9A}">
      <dgm:prSet phldrT="[Text]"/>
      <dgm:spPr/>
      <dgm:t>
        <a:bodyPr/>
        <a:lstStyle/>
        <a:p>
          <a:r>
            <a:rPr lang="cs-CZ" dirty="0"/>
            <a:t>progresivní</a:t>
          </a:r>
        </a:p>
      </dgm:t>
    </dgm:pt>
    <dgm:pt modelId="{605494B8-CE42-416D-98D0-5B7B8E2480A6}" type="parTrans" cxnId="{8FC703FA-0807-4881-8417-8369B85ADCA0}">
      <dgm:prSet/>
      <dgm:spPr/>
      <dgm:t>
        <a:bodyPr/>
        <a:lstStyle/>
        <a:p>
          <a:endParaRPr lang="cs-CZ"/>
        </a:p>
      </dgm:t>
    </dgm:pt>
    <dgm:pt modelId="{6F33970E-F006-41F4-B9C5-F772252E8627}" type="sibTrans" cxnId="{8FC703FA-0807-4881-8417-8369B85ADCA0}">
      <dgm:prSet/>
      <dgm:spPr/>
      <dgm:t>
        <a:bodyPr/>
        <a:lstStyle/>
        <a:p>
          <a:endParaRPr lang="cs-CZ"/>
        </a:p>
      </dgm:t>
    </dgm:pt>
    <dgm:pt modelId="{C45EC7D5-A648-4D67-87C4-383B3096245B}">
      <dgm:prSet phldrT="[Text]"/>
      <dgm:spPr/>
      <dgm:t>
        <a:bodyPr/>
        <a:lstStyle/>
        <a:p>
          <a:r>
            <a:rPr lang="cs-CZ" dirty="0"/>
            <a:t>degresivní</a:t>
          </a:r>
        </a:p>
      </dgm:t>
    </dgm:pt>
    <dgm:pt modelId="{31E6E636-5986-4C9E-81CC-BCED19AEECC2}" type="parTrans" cxnId="{EBFA66C6-7A76-4E7A-9AFA-4CF2B59A4B5B}">
      <dgm:prSet/>
      <dgm:spPr/>
      <dgm:t>
        <a:bodyPr/>
        <a:lstStyle/>
        <a:p>
          <a:endParaRPr lang="cs-CZ"/>
        </a:p>
      </dgm:t>
    </dgm:pt>
    <dgm:pt modelId="{4363D67C-0641-4EAB-9BB7-26F987A57F6F}" type="sibTrans" cxnId="{EBFA66C6-7A76-4E7A-9AFA-4CF2B59A4B5B}">
      <dgm:prSet/>
      <dgm:spPr/>
      <dgm:t>
        <a:bodyPr/>
        <a:lstStyle/>
        <a:p>
          <a:endParaRPr lang="cs-CZ"/>
        </a:p>
      </dgm:t>
    </dgm:pt>
    <dgm:pt modelId="{4C3D7B78-248C-48F8-BCA8-01CB5E4F583F}">
      <dgm:prSet phldrT="[Text]"/>
      <dgm:spPr/>
      <dgm:t>
        <a:bodyPr/>
        <a:lstStyle/>
        <a:p>
          <a:r>
            <a:rPr lang="cs-CZ" dirty="0"/>
            <a:t>pevná</a:t>
          </a:r>
        </a:p>
      </dgm:t>
    </dgm:pt>
    <dgm:pt modelId="{2224E614-B22F-4055-84D9-503B8AC1ED5E}" type="parTrans" cxnId="{80A787F5-5DCC-4331-ACA4-D6F6BC5F9CE4}">
      <dgm:prSet/>
      <dgm:spPr/>
      <dgm:t>
        <a:bodyPr/>
        <a:lstStyle/>
        <a:p>
          <a:endParaRPr lang="cs-CZ"/>
        </a:p>
      </dgm:t>
    </dgm:pt>
    <dgm:pt modelId="{C1A8F4BE-F5D3-4714-9A27-9A7A08F8B940}" type="sibTrans" cxnId="{80A787F5-5DCC-4331-ACA4-D6F6BC5F9CE4}">
      <dgm:prSet/>
      <dgm:spPr/>
      <dgm:t>
        <a:bodyPr/>
        <a:lstStyle/>
        <a:p>
          <a:endParaRPr lang="cs-CZ"/>
        </a:p>
      </dgm:t>
    </dgm:pt>
    <dgm:pt modelId="{AE71D664-5AC2-44C4-A22E-8E92849C102D}">
      <dgm:prSet phldrT="[Text]"/>
      <dgm:spPr/>
      <dgm:t>
        <a:bodyPr/>
        <a:lstStyle/>
        <a:p>
          <a:r>
            <a:rPr lang="cs-CZ" dirty="0"/>
            <a:t>klouzavá</a:t>
          </a:r>
        </a:p>
      </dgm:t>
    </dgm:pt>
    <dgm:pt modelId="{E678BAE3-E0AB-4ABA-B01B-8622D9A75C7D}" type="parTrans" cxnId="{D7BE9959-EB8E-4ABA-B26D-C5438B698D84}">
      <dgm:prSet/>
      <dgm:spPr/>
      <dgm:t>
        <a:bodyPr/>
        <a:lstStyle/>
        <a:p>
          <a:endParaRPr lang="cs-CZ"/>
        </a:p>
      </dgm:t>
    </dgm:pt>
    <dgm:pt modelId="{34C37CD8-9D98-4A88-810A-DA3EB348AC8A}" type="sibTrans" cxnId="{D7BE9959-EB8E-4ABA-B26D-C5438B698D84}">
      <dgm:prSet/>
      <dgm:spPr/>
      <dgm:t>
        <a:bodyPr/>
        <a:lstStyle/>
        <a:p>
          <a:endParaRPr lang="cs-CZ"/>
        </a:p>
      </dgm:t>
    </dgm:pt>
    <dgm:pt modelId="{1CF0A3A0-B256-4280-83B2-6DD176AC5529}">
      <dgm:prSet phldrT="[Text]"/>
      <dgm:spPr/>
      <dgm:t>
        <a:bodyPr/>
        <a:lstStyle/>
        <a:p>
          <a:r>
            <a:rPr lang="cs-CZ" dirty="0"/>
            <a:t>stupňovitá</a:t>
          </a:r>
        </a:p>
      </dgm:t>
    </dgm:pt>
    <dgm:pt modelId="{687DEB3E-2561-439A-B299-3B9954EE7759}" type="parTrans" cxnId="{0E0146C2-9433-43E5-AEA9-5A0B114A0698}">
      <dgm:prSet/>
      <dgm:spPr/>
      <dgm:t>
        <a:bodyPr/>
        <a:lstStyle/>
        <a:p>
          <a:endParaRPr lang="cs-CZ"/>
        </a:p>
      </dgm:t>
    </dgm:pt>
    <dgm:pt modelId="{80853EE9-2C0E-4A32-9DE7-910E5D38B5B8}" type="sibTrans" cxnId="{0E0146C2-9433-43E5-AEA9-5A0B114A0698}">
      <dgm:prSet/>
      <dgm:spPr/>
      <dgm:t>
        <a:bodyPr/>
        <a:lstStyle/>
        <a:p>
          <a:endParaRPr lang="cs-CZ"/>
        </a:p>
      </dgm:t>
    </dgm:pt>
    <dgm:pt modelId="{E86DB3F1-1B4F-4674-BB0F-547E518B1D66}" type="pres">
      <dgm:prSet presAssocID="{F285652A-5D6A-410C-B949-6811CEBE0A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E5D4ABB-8050-4FF8-92DB-3FB58C57C036}" type="pres">
      <dgm:prSet presAssocID="{0890A1A1-6746-4A8B-90E4-EFAA5B044152}" presName="hierRoot1" presStyleCnt="0"/>
      <dgm:spPr/>
    </dgm:pt>
    <dgm:pt modelId="{97F18684-CF4B-42E4-B302-13F43B9A9EB4}" type="pres">
      <dgm:prSet presAssocID="{0890A1A1-6746-4A8B-90E4-EFAA5B044152}" presName="composite" presStyleCnt="0"/>
      <dgm:spPr/>
    </dgm:pt>
    <dgm:pt modelId="{4FD7FC02-9AA9-4D6D-A234-7DF74FD34C75}" type="pres">
      <dgm:prSet presAssocID="{0890A1A1-6746-4A8B-90E4-EFAA5B044152}" presName="background" presStyleLbl="node0" presStyleIdx="0" presStyleCnt="1"/>
      <dgm:spPr/>
    </dgm:pt>
    <dgm:pt modelId="{3538772A-B174-4BA7-A34B-0E390DCE62A6}" type="pres">
      <dgm:prSet presAssocID="{0890A1A1-6746-4A8B-90E4-EFAA5B044152}" presName="text" presStyleLbl="fgAcc0" presStyleIdx="0" presStyleCnt="1">
        <dgm:presLayoutVars>
          <dgm:chPref val="3"/>
        </dgm:presLayoutVars>
      </dgm:prSet>
      <dgm:spPr/>
    </dgm:pt>
    <dgm:pt modelId="{E24127E5-BA6F-44EA-9328-1BA20002326E}" type="pres">
      <dgm:prSet presAssocID="{0890A1A1-6746-4A8B-90E4-EFAA5B044152}" presName="hierChild2" presStyleCnt="0"/>
      <dgm:spPr/>
    </dgm:pt>
    <dgm:pt modelId="{0FD86BDC-DE74-41EE-9CD1-BF5C0B1A9DEA}" type="pres">
      <dgm:prSet presAssocID="{3CE67B94-FE7A-45F2-8E63-9FF831E0ABBF}" presName="Name10" presStyleLbl="parChTrans1D2" presStyleIdx="0" presStyleCnt="2"/>
      <dgm:spPr/>
    </dgm:pt>
    <dgm:pt modelId="{8BDECF1F-BFE9-4942-8A9D-6B04D8C2BF90}" type="pres">
      <dgm:prSet presAssocID="{E91EA2DA-90D5-4EC5-B8CB-6C91675E931C}" presName="hierRoot2" presStyleCnt="0"/>
      <dgm:spPr/>
    </dgm:pt>
    <dgm:pt modelId="{3336F9A6-0019-4199-BAB5-62D9F5ABDFB2}" type="pres">
      <dgm:prSet presAssocID="{E91EA2DA-90D5-4EC5-B8CB-6C91675E931C}" presName="composite2" presStyleCnt="0"/>
      <dgm:spPr/>
    </dgm:pt>
    <dgm:pt modelId="{1BEAA578-E5C2-4460-AF8D-3115C4297B78}" type="pres">
      <dgm:prSet presAssocID="{E91EA2DA-90D5-4EC5-B8CB-6C91675E931C}" presName="background2" presStyleLbl="node2" presStyleIdx="0" presStyleCnt="2"/>
      <dgm:spPr/>
    </dgm:pt>
    <dgm:pt modelId="{E0DAB5D5-0B6F-491A-9095-76A001AFC586}" type="pres">
      <dgm:prSet presAssocID="{E91EA2DA-90D5-4EC5-B8CB-6C91675E931C}" presName="text2" presStyleLbl="fgAcc2" presStyleIdx="0" presStyleCnt="2">
        <dgm:presLayoutVars>
          <dgm:chPref val="3"/>
        </dgm:presLayoutVars>
      </dgm:prSet>
      <dgm:spPr/>
    </dgm:pt>
    <dgm:pt modelId="{F030E0DB-B097-4F3B-A16F-0A3FF4BBEC56}" type="pres">
      <dgm:prSet presAssocID="{E91EA2DA-90D5-4EC5-B8CB-6C91675E931C}" presName="hierChild3" presStyleCnt="0"/>
      <dgm:spPr/>
    </dgm:pt>
    <dgm:pt modelId="{A7FFF415-50DD-4A26-A570-7BC973A175BE}" type="pres">
      <dgm:prSet presAssocID="{31B8536A-89DC-45D5-A686-3C579737E6D2}" presName="Name17" presStyleLbl="parChTrans1D3" presStyleIdx="0" presStyleCnt="3"/>
      <dgm:spPr/>
    </dgm:pt>
    <dgm:pt modelId="{B3E18F59-9B76-4136-BA09-2D8B8F9896B9}" type="pres">
      <dgm:prSet presAssocID="{51078484-BF10-4CDA-88EF-7319298CD777}" presName="hierRoot3" presStyleCnt="0"/>
      <dgm:spPr/>
    </dgm:pt>
    <dgm:pt modelId="{7D76578B-EBDB-48BF-985C-FCD9B94EDA2C}" type="pres">
      <dgm:prSet presAssocID="{51078484-BF10-4CDA-88EF-7319298CD777}" presName="composite3" presStyleCnt="0"/>
      <dgm:spPr/>
    </dgm:pt>
    <dgm:pt modelId="{C4EE58E6-4ACF-4F3D-ABFC-91D906B7A44E}" type="pres">
      <dgm:prSet presAssocID="{51078484-BF10-4CDA-88EF-7319298CD777}" presName="background3" presStyleLbl="node3" presStyleIdx="0" presStyleCnt="3"/>
      <dgm:spPr/>
    </dgm:pt>
    <dgm:pt modelId="{76DFBAED-0D12-4ADE-9723-12D044506642}" type="pres">
      <dgm:prSet presAssocID="{51078484-BF10-4CDA-88EF-7319298CD777}" presName="text3" presStyleLbl="fgAcc3" presStyleIdx="0" presStyleCnt="3">
        <dgm:presLayoutVars>
          <dgm:chPref val="3"/>
        </dgm:presLayoutVars>
      </dgm:prSet>
      <dgm:spPr/>
    </dgm:pt>
    <dgm:pt modelId="{F406D3F9-4C6A-4784-9267-53717D9E5720}" type="pres">
      <dgm:prSet presAssocID="{51078484-BF10-4CDA-88EF-7319298CD777}" presName="hierChild4" presStyleCnt="0"/>
      <dgm:spPr/>
    </dgm:pt>
    <dgm:pt modelId="{DC8E95DF-0826-4A49-80D5-DB68F71E42E3}" type="pres">
      <dgm:prSet presAssocID="{605494B8-CE42-416D-98D0-5B7B8E2480A6}" presName="Name17" presStyleLbl="parChTrans1D3" presStyleIdx="1" presStyleCnt="3"/>
      <dgm:spPr/>
    </dgm:pt>
    <dgm:pt modelId="{378C8759-FA87-4892-BF11-F554840B0580}" type="pres">
      <dgm:prSet presAssocID="{5376D898-5448-40AE-92EB-FB369ECDAE9A}" presName="hierRoot3" presStyleCnt="0"/>
      <dgm:spPr/>
    </dgm:pt>
    <dgm:pt modelId="{9E132524-BDC7-4B20-B772-7718D6823913}" type="pres">
      <dgm:prSet presAssocID="{5376D898-5448-40AE-92EB-FB369ECDAE9A}" presName="composite3" presStyleCnt="0"/>
      <dgm:spPr/>
    </dgm:pt>
    <dgm:pt modelId="{36AEA5C7-7490-45BB-9468-F5B95585D17A}" type="pres">
      <dgm:prSet presAssocID="{5376D898-5448-40AE-92EB-FB369ECDAE9A}" presName="background3" presStyleLbl="node3" presStyleIdx="1" presStyleCnt="3"/>
      <dgm:spPr/>
    </dgm:pt>
    <dgm:pt modelId="{1150D6FD-B1DC-4B4F-9056-F778879D5FDA}" type="pres">
      <dgm:prSet presAssocID="{5376D898-5448-40AE-92EB-FB369ECDAE9A}" presName="text3" presStyleLbl="fgAcc3" presStyleIdx="1" presStyleCnt="3">
        <dgm:presLayoutVars>
          <dgm:chPref val="3"/>
        </dgm:presLayoutVars>
      </dgm:prSet>
      <dgm:spPr/>
    </dgm:pt>
    <dgm:pt modelId="{B54A8668-BCAF-4E51-B858-442075A4EF8C}" type="pres">
      <dgm:prSet presAssocID="{5376D898-5448-40AE-92EB-FB369ECDAE9A}" presName="hierChild4" presStyleCnt="0"/>
      <dgm:spPr/>
    </dgm:pt>
    <dgm:pt modelId="{DB44FB73-AEF8-40D0-92F8-D3C82E1AA286}" type="pres">
      <dgm:prSet presAssocID="{E678BAE3-E0AB-4ABA-B01B-8622D9A75C7D}" presName="Name23" presStyleLbl="parChTrans1D4" presStyleIdx="0" presStyleCnt="2"/>
      <dgm:spPr/>
    </dgm:pt>
    <dgm:pt modelId="{DAABCB15-0268-4EC5-B188-C5E54044117A}" type="pres">
      <dgm:prSet presAssocID="{AE71D664-5AC2-44C4-A22E-8E92849C102D}" presName="hierRoot4" presStyleCnt="0"/>
      <dgm:spPr/>
    </dgm:pt>
    <dgm:pt modelId="{EFD96C0D-F47A-4823-B0A5-F38BAC21C323}" type="pres">
      <dgm:prSet presAssocID="{AE71D664-5AC2-44C4-A22E-8E92849C102D}" presName="composite4" presStyleCnt="0"/>
      <dgm:spPr/>
    </dgm:pt>
    <dgm:pt modelId="{35C6A273-C003-46D5-9AF3-85E1548325E4}" type="pres">
      <dgm:prSet presAssocID="{AE71D664-5AC2-44C4-A22E-8E92849C102D}" presName="background4" presStyleLbl="node4" presStyleIdx="0" presStyleCnt="2"/>
      <dgm:spPr/>
    </dgm:pt>
    <dgm:pt modelId="{A73DEFE0-C917-427A-BD82-31F48DA1CA61}" type="pres">
      <dgm:prSet presAssocID="{AE71D664-5AC2-44C4-A22E-8E92849C102D}" presName="text4" presStyleLbl="fgAcc4" presStyleIdx="0" presStyleCnt="2">
        <dgm:presLayoutVars>
          <dgm:chPref val="3"/>
        </dgm:presLayoutVars>
      </dgm:prSet>
      <dgm:spPr/>
    </dgm:pt>
    <dgm:pt modelId="{0CD983F7-5830-4F7D-A0FA-71C7EA280019}" type="pres">
      <dgm:prSet presAssocID="{AE71D664-5AC2-44C4-A22E-8E92849C102D}" presName="hierChild5" presStyleCnt="0"/>
      <dgm:spPr/>
    </dgm:pt>
    <dgm:pt modelId="{7E96DF23-A810-4475-A865-D258D85AD8B9}" type="pres">
      <dgm:prSet presAssocID="{687DEB3E-2561-439A-B299-3B9954EE7759}" presName="Name23" presStyleLbl="parChTrans1D4" presStyleIdx="1" presStyleCnt="2"/>
      <dgm:spPr/>
    </dgm:pt>
    <dgm:pt modelId="{0FAE6B54-1694-48A7-BC1A-9DCFB94D0B05}" type="pres">
      <dgm:prSet presAssocID="{1CF0A3A0-B256-4280-83B2-6DD176AC5529}" presName="hierRoot4" presStyleCnt="0"/>
      <dgm:spPr/>
    </dgm:pt>
    <dgm:pt modelId="{EF43FF4D-9B7C-450F-A44B-DCF03CD717AF}" type="pres">
      <dgm:prSet presAssocID="{1CF0A3A0-B256-4280-83B2-6DD176AC5529}" presName="composite4" presStyleCnt="0"/>
      <dgm:spPr/>
    </dgm:pt>
    <dgm:pt modelId="{B8085A74-1761-4C6D-8470-0F1E2616AF3F}" type="pres">
      <dgm:prSet presAssocID="{1CF0A3A0-B256-4280-83B2-6DD176AC5529}" presName="background4" presStyleLbl="node4" presStyleIdx="1" presStyleCnt="2"/>
      <dgm:spPr/>
    </dgm:pt>
    <dgm:pt modelId="{5D190E47-0542-43AB-9914-5297C3105E50}" type="pres">
      <dgm:prSet presAssocID="{1CF0A3A0-B256-4280-83B2-6DD176AC5529}" presName="text4" presStyleLbl="fgAcc4" presStyleIdx="1" presStyleCnt="2">
        <dgm:presLayoutVars>
          <dgm:chPref val="3"/>
        </dgm:presLayoutVars>
      </dgm:prSet>
      <dgm:spPr/>
    </dgm:pt>
    <dgm:pt modelId="{898F8BF5-4B7C-49E8-80A8-CA038088C2BA}" type="pres">
      <dgm:prSet presAssocID="{1CF0A3A0-B256-4280-83B2-6DD176AC5529}" presName="hierChild5" presStyleCnt="0"/>
      <dgm:spPr/>
    </dgm:pt>
    <dgm:pt modelId="{FD66C900-737A-4C1B-B305-F2A1F7807F68}" type="pres">
      <dgm:prSet presAssocID="{31E6E636-5986-4C9E-81CC-BCED19AEECC2}" presName="Name17" presStyleLbl="parChTrans1D3" presStyleIdx="2" presStyleCnt="3"/>
      <dgm:spPr/>
    </dgm:pt>
    <dgm:pt modelId="{6E9CA572-7EE3-4A2D-9BA5-B20CDB5F4E1F}" type="pres">
      <dgm:prSet presAssocID="{C45EC7D5-A648-4D67-87C4-383B3096245B}" presName="hierRoot3" presStyleCnt="0"/>
      <dgm:spPr/>
    </dgm:pt>
    <dgm:pt modelId="{93A367EB-8443-49DD-978A-851647C3F39F}" type="pres">
      <dgm:prSet presAssocID="{C45EC7D5-A648-4D67-87C4-383B3096245B}" presName="composite3" presStyleCnt="0"/>
      <dgm:spPr/>
    </dgm:pt>
    <dgm:pt modelId="{2AE6F156-5DF7-4D02-AE69-1AC768CFE423}" type="pres">
      <dgm:prSet presAssocID="{C45EC7D5-A648-4D67-87C4-383B3096245B}" presName="background3" presStyleLbl="node3" presStyleIdx="2" presStyleCnt="3"/>
      <dgm:spPr/>
    </dgm:pt>
    <dgm:pt modelId="{4A164601-CEAE-4AE1-AB96-568DDCD5662A}" type="pres">
      <dgm:prSet presAssocID="{C45EC7D5-A648-4D67-87C4-383B3096245B}" presName="text3" presStyleLbl="fgAcc3" presStyleIdx="2" presStyleCnt="3">
        <dgm:presLayoutVars>
          <dgm:chPref val="3"/>
        </dgm:presLayoutVars>
      </dgm:prSet>
      <dgm:spPr/>
    </dgm:pt>
    <dgm:pt modelId="{AFF906BB-95D2-4106-B647-146343050363}" type="pres">
      <dgm:prSet presAssocID="{C45EC7D5-A648-4D67-87C4-383B3096245B}" presName="hierChild4" presStyleCnt="0"/>
      <dgm:spPr/>
    </dgm:pt>
    <dgm:pt modelId="{05F25EE9-D6FC-4061-919C-BFD71860AB5D}" type="pres">
      <dgm:prSet presAssocID="{2224E614-B22F-4055-84D9-503B8AC1ED5E}" presName="Name10" presStyleLbl="parChTrans1D2" presStyleIdx="1" presStyleCnt="2"/>
      <dgm:spPr/>
    </dgm:pt>
    <dgm:pt modelId="{572B15C0-3159-4A15-86BD-1BFB91DD7CF9}" type="pres">
      <dgm:prSet presAssocID="{4C3D7B78-248C-48F8-BCA8-01CB5E4F583F}" presName="hierRoot2" presStyleCnt="0"/>
      <dgm:spPr/>
    </dgm:pt>
    <dgm:pt modelId="{8F3F4216-D162-4B9C-9D11-8558FA68848E}" type="pres">
      <dgm:prSet presAssocID="{4C3D7B78-248C-48F8-BCA8-01CB5E4F583F}" presName="composite2" presStyleCnt="0"/>
      <dgm:spPr/>
    </dgm:pt>
    <dgm:pt modelId="{E3CD1CDB-4C77-429F-B095-C1AB4EF4CA0F}" type="pres">
      <dgm:prSet presAssocID="{4C3D7B78-248C-48F8-BCA8-01CB5E4F583F}" presName="background2" presStyleLbl="node2" presStyleIdx="1" presStyleCnt="2"/>
      <dgm:spPr/>
    </dgm:pt>
    <dgm:pt modelId="{51AF711F-AFBA-44D8-80C3-8DA6CB01D468}" type="pres">
      <dgm:prSet presAssocID="{4C3D7B78-248C-48F8-BCA8-01CB5E4F583F}" presName="text2" presStyleLbl="fgAcc2" presStyleIdx="1" presStyleCnt="2">
        <dgm:presLayoutVars>
          <dgm:chPref val="3"/>
        </dgm:presLayoutVars>
      </dgm:prSet>
      <dgm:spPr/>
    </dgm:pt>
    <dgm:pt modelId="{24034F02-5F18-45AD-A7BC-19ECDCC88F64}" type="pres">
      <dgm:prSet presAssocID="{4C3D7B78-248C-48F8-BCA8-01CB5E4F583F}" presName="hierChild3" presStyleCnt="0"/>
      <dgm:spPr/>
    </dgm:pt>
  </dgm:ptLst>
  <dgm:cxnLst>
    <dgm:cxn modelId="{12CE7308-C406-4662-A983-461CAE807FEC}" type="presOf" srcId="{E678BAE3-E0AB-4ABA-B01B-8622D9A75C7D}" destId="{DB44FB73-AEF8-40D0-92F8-D3C82E1AA286}" srcOrd="0" destOrd="0" presId="urn:microsoft.com/office/officeart/2005/8/layout/hierarchy1"/>
    <dgm:cxn modelId="{0969061E-8268-483A-96D8-01E54A628366}" type="presOf" srcId="{31B8536A-89DC-45D5-A686-3C579737E6D2}" destId="{A7FFF415-50DD-4A26-A570-7BC973A175BE}" srcOrd="0" destOrd="0" presId="urn:microsoft.com/office/officeart/2005/8/layout/hierarchy1"/>
    <dgm:cxn modelId="{3485ED2B-D8E6-4878-9F52-257E49501105}" srcId="{E91EA2DA-90D5-4EC5-B8CB-6C91675E931C}" destId="{51078484-BF10-4CDA-88EF-7319298CD777}" srcOrd="0" destOrd="0" parTransId="{31B8536A-89DC-45D5-A686-3C579737E6D2}" sibTransId="{0391722F-74F3-496D-B809-09FED34D14FA}"/>
    <dgm:cxn modelId="{EE74FE5E-B000-4D72-98BF-896756EC5709}" type="presOf" srcId="{31E6E636-5986-4C9E-81CC-BCED19AEECC2}" destId="{FD66C900-737A-4C1B-B305-F2A1F7807F68}" srcOrd="0" destOrd="0" presId="urn:microsoft.com/office/officeart/2005/8/layout/hierarchy1"/>
    <dgm:cxn modelId="{F29DD34B-4772-4D93-A5E0-9BD58530C1EF}" type="presOf" srcId="{4C3D7B78-248C-48F8-BCA8-01CB5E4F583F}" destId="{51AF711F-AFBA-44D8-80C3-8DA6CB01D468}" srcOrd="0" destOrd="0" presId="urn:microsoft.com/office/officeart/2005/8/layout/hierarchy1"/>
    <dgm:cxn modelId="{3711404D-6B94-4A8B-B491-4470C8CFAACF}" type="presOf" srcId="{AE71D664-5AC2-44C4-A22E-8E92849C102D}" destId="{A73DEFE0-C917-427A-BD82-31F48DA1CA61}" srcOrd="0" destOrd="0" presId="urn:microsoft.com/office/officeart/2005/8/layout/hierarchy1"/>
    <dgm:cxn modelId="{81545955-CDEE-486D-9C6C-622B6DF1272E}" type="presOf" srcId="{E91EA2DA-90D5-4EC5-B8CB-6C91675E931C}" destId="{E0DAB5D5-0B6F-491A-9095-76A001AFC586}" srcOrd="0" destOrd="0" presId="urn:microsoft.com/office/officeart/2005/8/layout/hierarchy1"/>
    <dgm:cxn modelId="{82C56057-CD8E-4003-98CC-BD73461A2AF0}" srcId="{F285652A-5D6A-410C-B949-6811CEBE0A3A}" destId="{0890A1A1-6746-4A8B-90E4-EFAA5B044152}" srcOrd="0" destOrd="0" parTransId="{654F8509-0279-4185-9B4F-CB940C5738F6}" sibTransId="{44C97E48-343D-452F-84A5-A1093BC0BA89}"/>
    <dgm:cxn modelId="{D7BE9959-EB8E-4ABA-B26D-C5438B698D84}" srcId="{5376D898-5448-40AE-92EB-FB369ECDAE9A}" destId="{AE71D664-5AC2-44C4-A22E-8E92849C102D}" srcOrd="0" destOrd="0" parTransId="{E678BAE3-E0AB-4ABA-B01B-8622D9A75C7D}" sibTransId="{34C37CD8-9D98-4A88-810A-DA3EB348AC8A}"/>
    <dgm:cxn modelId="{08FDEC79-D851-41D9-B1DB-88EC9EC68CAE}" type="presOf" srcId="{2224E614-B22F-4055-84D9-503B8AC1ED5E}" destId="{05F25EE9-D6FC-4061-919C-BFD71860AB5D}" srcOrd="0" destOrd="0" presId="urn:microsoft.com/office/officeart/2005/8/layout/hierarchy1"/>
    <dgm:cxn modelId="{AD3D137D-9B38-4945-8BEE-B0D1E1A94253}" type="presOf" srcId="{3CE67B94-FE7A-45F2-8E63-9FF831E0ABBF}" destId="{0FD86BDC-DE74-41EE-9CD1-BF5C0B1A9DEA}" srcOrd="0" destOrd="0" presId="urn:microsoft.com/office/officeart/2005/8/layout/hierarchy1"/>
    <dgm:cxn modelId="{24F98783-A1DE-4473-98B9-28C7F73F03E6}" type="presOf" srcId="{51078484-BF10-4CDA-88EF-7319298CD777}" destId="{76DFBAED-0D12-4ADE-9723-12D044506642}" srcOrd="0" destOrd="0" presId="urn:microsoft.com/office/officeart/2005/8/layout/hierarchy1"/>
    <dgm:cxn modelId="{861CF490-0B74-4F39-9ECF-07ECF3ABE6BE}" type="presOf" srcId="{1CF0A3A0-B256-4280-83B2-6DD176AC5529}" destId="{5D190E47-0542-43AB-9914-5297C3105E50}" srcOrd="0" destOrd="0" presId="urn:microsoft.com/office/officeart/2005/8/layout/hierarchy1"/>
    <dgm:cxn modelId="{0F2B01A6-F53C-4FD6-AD66-B42AA93A5E5A}" type="presOf" srcId="{687DEB3E-2561-439A-B299-3B9954EE7759}" destId="{7E96DF23-A810-4475-A865-D258D85AD8B9}" srcOrd="0" destOrd="0" presId="urn:microsoft.com/office/officeart/2005/8/layout/hierarchy1"/>
    <dgm:cxn modelId="{2A984AAA-D10A-42DC-BF6B-DF45522CC2BF}" type="presOf" srcId="{0890A1A1-6746-4A8B-90E4-EFAA5B044152}" destId="{3538772A-B174-4BA7-A34B-0E390DCE62A6}" srcOrd="0" destOrd="0" presId="urn:microsoft.com/office/officeart/2005/8/layout/hierarchy1"/>
    <dgm:cxn modelId="{4AD5C3AB-ACB7-440C-9571-BDA1A85BC0BD}" srcId="{0890A1A1-6746-4A8B-90E4-EFAA5B044152}" destId="{E91EA2DA-90D5-4EC5-B8CB-6C91675E931C}" srcOrd="0" destOrd="0" parTransId="{3CE67B94-FE7A-45F2-8E63-9FF831E0ABBF}" sibTransId="{A9681A6E-D450-4341-AF05-BBF8783EC245}"/>
    <dgm:cxn modelId="{01B70EAF-4B52-4461-95CA-1B8D4BA19366}" type="presOf" srcId="{5376D898-5448-40AE-92EB-FB369ECDAE9A}" destId="{1150D6FD-B1DC-4B4F-9056-F778879D5FDA}" srcOrd="0" destOrd="0" presId="urn:microsoft.com/office/officeart/2005/8/layout/hierarchy1"/>
    <dgm:cxn modelId="{BFBDE3B9-93E7-444D-B60E-F8E591528F90}" type="presOf" srcId="{F285652A-5D6A-410C-B949-6811CEBE0A3A}" destId="{E86DB3F1-1B4F-4674-BB0F-547E518B1D66}" srcOrd="0" destOrd="0" presId="urn:microsoft.com/office/officeart/2005/8/layout/hierarchy1"/>
    <dgm:cxn modelId="{C9791EBE-09AA-4A1C-B66B-C7DF3E14576A}" type="presOf" srcId="{C45EC7D5-A648-4D67-87C4-383B3096245B}" destId="{4A164601-CEAE-4AE1-AB96-568DDCD5662A}" srcOrd="0" destOrd="0" presId="urn:microsoft.com/office/officeart/2005/8/layout/hierarchy1"/>
    <dgm:cxn modelId="{5457DCBF-481F-40EC-BBE5-657D7185CBD3}" type="presOf" srcId="{605494B8-CE42-416D-98D0-5B7B8E2480A6}" destId="{DC8E95DF-0826-4A49-80D5-DB68F71E42E3}" srcOrd="0" destOrd="0" presId="urn:microsoft.com/office/officeart/2005/8/layout/hierarchy1"/>
    <dgm:cxn modelId="{0E0146C2-9433-43E5-AEA9-5A0B114A0698}" srcId="{5376D898-5448-40AE-92EB-FB369ECDAE9A}" destId="{1CF0A3A0-B256-4280-83B2-6DD176AC5529}" srcOrd="1" destOrd="0" parTransId="{687DEB3E-2561-439A-B299-3B9954EE7759}" sibTransId="{80853EE9-2C0E-4A32-9DE7-910E5D38B5B8}"/>
    <dgm:cxn modelId="{EBFA66C6-7A76-4E7A-9AFA-4CF2B59A4B5B}" srcId="{E91EA2DA-90D5-4EC5-B8CB-6C91675E931C}" destId="{C45EC7D5-A648-4D67-87C4-383B3096245B}" srcOrd="2" destOrd="0" parTransId="{31E6E636-5986-4C9E-81CC-BCED19AEECC2}" sibTransId="{4363D67C-0641-4EAB-9BB7-26F987A57F6F}"/>
    <dgm:cxn modelId="{80A787F5-5DCC-4331-ACA4-D6F6BC5F9CE4}" srcId="{0890A1A1-6746-4A8B-90E4-EFAA5B044152}" destId="{4C3D7B78-248C-48F8-BCA8-01CB5E4F583F}" srcOrd="1" destOrd="0" parTransId="{2224E614-B22F-4055-84D9-503B8AC1ED5E}" sibTransId="{C1A8F4BE-F5D3-4714-9A27-9A7A08F8B940}"/>
    <dgm:cxn modelId="{8FC703FA-0807-4881-8417-8369B85ADCA0}" srcId="{E91EA2DA-90D5-4EC5-B8CB-6C91675E931C}" destId="{5376D898-5448-40AE-92EB-FB369ECDAE9A}" srcOrd="1" destOrd="0" parTransId="{605494B8-CE42-416D-98D0-5B7B8E2480A6}" sibTransId="{6F33970E-F006-41F4-B9C5-F772252E8627}"/>
    <dgm:cxn modelId="{D2A190BD-CAAE-41E6-879F-8D4B03CF5735}" type="presParOf" srcId="{E86DB3F1-1B4F-4674-BB0F-547E518B1D66}" destId="{8E5D4ABB-8050-4FF8-92DB-3FB58C57C036}" srcOrd="0" destOrd="0" presId="urn:microsoft.com/office/officeart/2005/8/layout/hierarchy1"/>
    <dgm:cxn modelId="{336B47F0-7886-444E-9397-B827CC990F3E}" type="presParOf" srcId="{8E5D4ABB-8050-4FF8-92DB-3FB58C57C036}" destId="{97F18684-CF4B-42E4-B302-13F43B9A9EB4}" srcOrd="0" destOrd="0" presId="urn:microsoft.com/office/officeart/2005/8/layout/hierarchy1"/>
    <dgm:cxn modelId="{5B86249C-0E93-4433-9464-2ECE6D892F58}" type="presParOf" srcId="{97F18684-CF4B-42E4-B302-13F43B9A9EB4}" destId="{4FD7FC02-9AA9-4D6D-A234-7DF74FD34C75}" srcOrd="0" destOrd="0" presId="urn:microsoft.com/office/officeart/2005/8/layout/hierarchy1"/>
    <dgm:cxn modelId="{7FAECC1E-E75B-4F40-AF8E-557423D9BC25}" type="presParOf" srcId="{97F18684-CF4B-42E4-B302-13F43B9A9EB4}" destId="{3538772A-B174-4BA7-A34B-0E390DCE62A6}" srcOrd="1" destOrd="0" presId="urn:microsoft.com/office/officeart/2005/8/layout/hierarchy1"/>
    <dgm:cxn modelId="{8DCB19F8-106D-423B-9021-D15860E9E1DD}" type="presParOf" srcId="{8E5D4ABB-8050-4FF8-92DB-3FB58C57C036}" destId="{E24127E5-BA6F-44EA-9328-1BA20002326E}" srcOrd="1" destOrd="0" presId="urn:microsoft.com/office/officeart/2005/8/layout/hierarchy1"/>
    <dgm:cxn modelId="{C2F9886A-15FC-437C-8746-90E1383EE1E8}" type="presParOf" srcId="{E24127E5-BA6F-44EA-9328-1BA20002326E}" destId="{0FD86BDC-DE74-41EE-9CD1-BF5C0B1A9DEA}" srcOrd="0" destOrd="0" presId="urn:microsoft.com/office/officeart/2005/8/layout/hierarchy1"/>
    <dgm:cxn modelId="{6DB99109-E5C3-4A26-BC28-8558109EEC34}" type="presParOf" srcId="{E24127E5-BA6F-44EA-9328-1BA20002326E}" destId="{8BDECF1F-BFE9-4942-8A9D-6B04D8C2BF90}" srcOrd="1" destOrd="0" presId="urn:microsoft.com/office/officeart/2005/8/layout/hierarchy1"/>
    <dgm:cxn modelId="{D562A746-F8EE-4A77-A902-1C8F55D90354}" type="presParOf" srcId="{8BDECF1F-BFE9-4942-8A9D-6B04D8C2BF90}" destId="{3336F9A6-0019-4199-BAB5-62D9F5ABDFB2}" srcOrd="0" destOrd="0" presId="urn:microsoft.com/office/officeart/2005/8/layout/hierarchy1"/>
    <dgm:cxn modelId="{2BF0ABC9-736C-4D9C-9397-D38047DE6284}" type="presParOf" srcId="{3336F9A6-0019-4199-BAB5-62D9F5ABDFB2}" destId="{1BEAA578-E5C2-4460-AF8D-3115C4297B78}" srcOrd="0" destOrd="0" presId="urn:microsoft.com/office/officeart/2005/8/layout/hierarchy1"/>
    <dgm:cxn modelId="{A771871C-9B19-4113-BFA9-8EC07D26E951}" type="presParOf" srcId="{3336F9A6-0019-4199-BAB5-62D9F5ABDFB2}" destId="{E0DAB5D5-0B6F-491A-9095-76A001AFC586}" srcOrd="1" destOrd="0" presId="urn:microsoft.com/office/officeart/2005/8/layout/hierarchy1"/>
    <dgm:cxn modelId="{70BE53BE-AD11-4047-8F6E-65EEF50DB87E}" type="presParOf" srcId="{8BDECF1F-BFE9-4942-8A9D-6B04D8C2BF90}" destId="{F030E0DB-B097-4F3B-A16F-0A3FF4BBEC56}" srcOrd="1" destOrd="0" presId="urn:microsoft.com/office/officeart/2005/8/layout/hierarchy1"/>
    <dgm:cxn modelId="{B4960E3F-E541-472B-BA2E-2243DD371FE4}" type="presParOf" srcId="{F030E0DB-B097-4F3B-A16F-0A3FF4BBEC56}" destId="{A7FFF415-50DD-4A26-A570-7BC973A175BE}" srcOrd="0" destOrd="0" presId="urn:microsoft.com/office/officeart/2005/8/layout/hierarchy1"/>
    <dgm:cxn modelId="{479C161D-55EB-4D4F-9736-22B7AA39DB1F}" type="presParOf" srcId="{F030E0DB-B097-4F3B-A16F-0A3FF4BBEC56}" destId="{B3E18F59-9B76-4136-BA09-2D8B8F9896B9}" srcOrd="1" destOrd="0" presId="urn:microsoft.com/office/officeart/2005/8/layout/hierarchy1"/>
    <dgm:cxn modelId="{854F3C11-519C-4F03-8AA3-D4CDF9A78DEE}" type="presParOf" srcId="{B3E18F59-9B76-4136-BA09-2D8B8F9896B9}" destId="{7D76578B-EBDB-48BF-985C-FCD9B94EDA2C}" srcOrd="0" destOrd="0" presId="urn:microsoft.com/office/officeart/2005/8/layout/hierarchy1"/>
    <dgm:cxn modelId="{A2BFA3C5-5213-4930-AA35-3EE68BE12886}" type="presParOf" srcId="{7D76578B-EBDB-48BF-985C-FCD9B94EDA2C}" destId="{C4EE58E6-4ACF-4F3D-ABFC-91D906B7A44E}" srcOrd="0" destOrd="0" presId="urn:microsoft.com/office/officeart/2005/8/layout/hierarchy1"/>
    <dgm:cxn modelId="{99E718B1-152B-4741-9BDB-3CF5FC71758B}" type="presParOf" srcId="{7D76578B-EBDB-48BF-985C-FCD9B94EDA2C}" destId="{76DFBAED-0D12-4ADE-9723-12D044506642}" srcOrd="1" destOrd="0" presId="urn:microsoft.com/office/officeart/2005/8/layout/hierarchy1"/>
    <dgm:cxn modelId="{1E4562D6-BC1B-46F5-8099-3B1F678E0BBB}" type="presParOf" srcId="{B3E18F59-9B76-4136-BA09-2D8B8F9896B9}" destId="{F406D3F9-4C6A-4784-9267-53717D9E5720}" srcOrd="1" destOrd="0" presId="urn:microsoft.com/office/officeart/2005/8/layout/hierarchy1"/>
    <dgm:cxn modelId="{63512A99-D394-4F34-90B7-123B92201579}" type="presParOf" srcId="{F030E0DB-B097-4F3B-A16F-0A3FF4BBEC56}" destId="{DC8E95DF-0826-4A49-80D5-DB68F71E42E3}" srcOrd="2" destOrd="0" presId="urn:microsoft.com/office/officeart/2005/8/layout/hierarchy1"/>
    <dgm:cxn modelId="{F9695A95-0F23-410B-AF0E-2BEA28EC1B2B}" type="presParOf" srcId="{F030E0DB-B097-4F3B-A16F-0A3FF4BBEC56}" destId="{378C8759-FA87-4892-BF11-F554840B0580}" srcOrd="3" destOrd="0" presId="urn:microsoft.com/office/officeart/2005/8/layout/hierarchy1"/>
    <dgm:cxn modelId="{F65577B3-CDF8-489C-BBCE-E1EB7C8238D4}" type="presParOf" srcId="{378C8759-FA87-4892-BF11-F554840B0580}" destId="{9E132524-BDC7-4B20-B772-7718D6823913}" srcOrd="0" destOrd="0" presId="urn:microsoft.com/office/officeart/2005/8/layout/hierarchy1"/>
    <dgm:cxn modelId="{C047EE55-21D1-4F54-BDC9-AF541745C07E}" type="presParOf" srcId="{9E132524-BDC7-4B20-B772-7718D6823913}" destId="{36AEA5C7-7490-45BB-9468-F5B95585D17A}" srcOrd="0" destOrd="0" presId="urn:microsoft.com/office/officeart/2005/8/layout/hierarchy1"/>
    <dgm:cxn modelId="{C2159CE1-507F-498A-A6F1-E0E9A35BF6F2}" type="presParOf" srcId="{9E132524-BDC7-4B20-B772-7718D6823913}" destId="{1150D6FD-B1DC-4B4F-9056-F778879D5FDA}" srcOrd="1" destOrd="0" presId="urn:microsoft.com/office/officeart/2005/8/layout/hierarchy1"/>
    <dgm:cxn modelId="{996A11D2-A56C-4403-8DAB-EBED2488472A}" type="presParOf" srcId="{378C8759-FA87-4892-BF11-F554840B0580}" destId="{B54A8668-BCAF-4E51-B858-442075A4EF8C}" srcOrd="1" destOrd="0" presId="urn:microsoft.com/office/officeart/2005/8/layout/hierarchy1"/>
    <dgm:cxn modelId="{E4B10972-D590-4A69-8ECF-34F2CE7648AA}" type="presParOf" srcId="{B54A8668-BCAF-4E51-B858-442075A4EF8C}" destId="{DB44FB73-AEF8-40D0-92F8-D3C82E1AA286}" srcOrd="0" destOrd="0" presId="urn:microsoft.com/office/officeart/2005/8/layout/hierarchy1"/>
    <dgm:cxn modelId="{49678F61-EBB6-4B6E-98FE-5D1DCE589391}" type="presParOf" srcId="{B54A8668-BCAF-4E51-B858-442075A4EF8C}" destId="{DAABCB15-0268-4EC5-B188-C5E54044117A}" srcOrd="1" destOrd="0" presId="urn:microsoft.com/office/officeart/2005/8/layout/hierarchy1"/>
    <dgm:cxn modelId="{A505E7D0-786F-47E9-9D43-8662FA4E26D1}" type="presParOf" srcId="{DAABCB15-0268-4EC5-B188-C5E54044117A}" destId="{EFD96C0D-F47A-4823-B0A5-F38BAC21C323}" srcOrd="0" destOrd="0" presId="urn:microsoft.com/office/officeart/2005/8/layout/hierarchy1"/>
    <dgm:cxn modelId="{F8466D13-8CC6-45A9-98E3-02394A3DAE57}" type="presParOf" srcId="{EFD96C0D-F47A-4823-B0A5-F38BAC21C323}" destId="{35C6A273-C003-46D5-9AF3-85E1548325E4}" srcOrd="0" destOrd="0" presId="urn:microsoft.com/office/officeart/2005/8/layout/hierarchy1"/>
    <dgm:cxn modelId="{E9085B3E-810C-4822-85C9-72816CDF5830}" type="presParOf" srcId="{EFD96C0D-F47A-4823-B0A5-F38BAC21C323}" destId="{A73DEFE0-C917-427A-BD82-31F48DA1CA61}" srcOrd="1" destOrd="0" presId="urn:microsoft.com/office/officeart/2005/8/layout/hierarchy1"/>
    <dgm:cxn modelId="{C4863FA5-F51E-4090-B544-A90BCE219630}" type="presParOf" srcId="{DAABCB15-0268-4EC5-B188-C5E54044117A}" destId="{0CD983F7-5830-4F7D-A0FA-71C7EA280019}" srcOrd="1" destOrd="0" presId="urn:microsoft.com/office/officeart/2005/8/layout/hierarchy1"/>
    <dgm:cxn modelId="{CBCB6472-BC5E-42D4-85F7-BAA9E16D1F44}" type="presParOf" srcId="{B54A8668-BCAF-4E51-B858-442075A4EF8C}" destId="{7E96DF23-A810-4475-A865-D258D85AD8B9}" srcOrd="2" destOrd="0" presId="urn:microsoft.com/office/officeart/2005/8/layout/hierarchy1"/>
    <dgm:cxn modelId="{16A8E304-5365-4D05-ACF7-BB4B3B7E0C57}" type="presParOf" srcId="{B54A8668-BCAF-4E51-B858-442075A4EF8C}" destId="{0FAE6B54-1694-48A7-BC1A-9DCFB94D0B05}" srcOrd="3" destOrd="0" presId="urn:microsoft.com/office/officeart/2005/8/layout/hierarchy1"/>
    <dgm:cxn modelId="{55D5401A-25D6-4302-9791-FC1E917A60B6}" type="presParOf" srcId="{0FAE6B54-1694-48A7-BC1A-9DCFB94D0B05}" destId="{EF43FF4D-9B7C-450F-A44B-DCF03CD717AF}" srcOrd="0" destOrd="0" presId="urn:microsoft.com/office/officeart/2005/8/layout/hierarchy1"/>
    <dgm:cxn modelId="{EC58BD93-6D6F-40E9-9EF9-E70941A3FA5F}" type="presParOf" srcId="{EF43FF4D-9B7C-450F-A44B-DCF03CD717AF}" destId="{B8085A74-1761-4C6D-8470-0F1E2616AF3F}" srcOrd="0" destOrd="0" presId="urn:microsoft.com/office/officeart/2005/8/layout/hierarchy1"/>
    <dgm:cxn modelId="{2A50F58A-B22F-4B33-AE59-B854F6E831BE}" type="presParOf" srcId="{EF43FF4D-9B7C-450F-A44B-DCF03CD717AF}" destId="{5D190E47-0542-43AB-9914-5297C3105E50}" srcOrd="1" destOrd="0" presId="urn:microsoft.com/office/officeart/2005/8/layout/hierarchy1"/>
    <dgm:cxn modelId="{4284ED91-888C-4094-828F-11E3B495852D}" type="presParOf" srcId="{0FAE6B54-1694-48A7-BC1A-9DCFB94D0B05}" destId="{898F8BF5-4B7C-49E8-80A8-CA038088C2BA}" srcOrd="1" destOrd="0" presId="urn:microsoft.com/office/officeart/2005/8/layout/hierarchy1"/>
    <dgm:cxn modelId="{51E61A4D-8495-4D6B-A2FC-84B0C937EC87}" type="presParOf" srcId="{F030E0DB-B097-4F3B-A16F-0A3FF4BBEC56}" destId="{FD66C900-737A-4C1B-B305-F2A1F7807F68}" srcOrd="4" destOrd="0" presId="urn:microsoft.com/office/officeart/2005/8/layout/hierarchy1"/>
    <dgm:cxn modelId="{040BE0BA-FBED-48F2-AF79-467F1DCCD549}" type="presParOf" srcId="{F030E0DB-B097-4F3B-A16F-0A3FF4BBEC56}" destId="{6E9CA572-7EE3-4A2D-9BA5-B20CDB5F4E1F}" srcOrd="5" destOrd="0" presId="urn:microsoft.com/office/officeart/2005/8/layout/hierarchy1"/>
    <dgm:cxn modelId="{6A8FD861-85F7-4F0E-BADC-09ED280FB1B9}" type="presParOf" srcId="{6E9CA572-7EE3-4A2D-9BA5-B20CDB5F4E1F}" destId="{93A367EB-8443-49DD-978A-851647C3F39F}" srcOrd="0" destOrd="0" presId="urn:microsoft.com/office/officeart/2005/8/layout/hierarchy1"/>
    <dgm:cxn modelId="{08FA6C24-E430-48BC-B0E6-0717D72F29F2}" type="presParOf" srcId="{93A367EB-8443-49DD-978A-851647C3F39F}" destId="{2AE6F156-5DF7-4D02-AE69-1AC768CFE423}" srcOrd="0" destOrd="0" presId="urn:microsoft.com/office/officeart/2005/8/layout/hierarchy1"/>
    <dgm:cxn modelId="{AF66E4BF-FE7C-43D6-A43D-FC574BBEEA17}" type="presParOf" srcId="{93A367EB-8443-49DD-978A-851647C3F39F}" destId="{4A164601-CEAE-4AE1-AB96-568DDCD5662A}" srcOrd="1" destOrd="0" presId="urn:microsoft.com/office/officeart/2005/8/layout/hierarchy1"/>
    <dgm:cxn modelId="{B2F9A519-7D0A-494F-9380-948BB548C6E0}" type="presParOf" srcId="{6E9CA572-7EE3-4A2D-9BA5-B20CDB5F4E1F}" destId="{AFF906BB-95D2-4106-B647-146343050363}" srcOrd="1" destOrd="0" presId="urn:microsoft.com/office/officeart/2005/8/layout/hierarchy1"/>
    <dgm:cxn modelId="{D88DC2E3-9D66-4E14-8734-4AA5EEF052AB}" type="presParOf" srcId="{E24127E5-BA6F-44EA-9328-1BA20002326E}" destId="{05F25EE9-D6FC-4061-919C-BFD71860AB5D}" srcOrd="2" destOrd="0" presId="urn:microsoft.com/office/officeart/2005/8/layout/hierarchy1"/>
    <dgm:cxn modelId="{E4E5D594-4B47-4525-BBCA-D378F6449059}" type="presParOf" srcId="{E24127E5-BA6F-44EA-9328-1BA20002326E}" destId="{572B15C0-3159-4A15-86BD-1BFB91DD7CF9}" srcOrd="3" destOrd="0" presId="urn:microsoft.com/office/officeart/2005/8/layout/hierarchy1"/>
    <dgm:cxn modelId="{4F08BA39-BBA9-459E-81E6-B5FA41A22DA3}" type="presParOf" srcId="{572B15C0-3159-4A15-86BD-1BFB91DD7CF9}" destId="{8F3F4216-D162-4B9C-9D11-8558FA68848E}" srcOrd="0" destOrd="0" presId="urn:microsoft.com/office/officeart/2005/8/layout/hierarchy1"/>
    <dgm:cxn modelId="{CC8AC09B-DA08-463E-8E8A-070D4D919A5F}" type="presParOf" srcId="{8F3F4216-D162-4B9C-9D11-8558FA68848E}" destId="{E3CD1CDB-4C77-429F-B095-C1AB4EF4CA0F}" srcOrd="0" destOrd="0" presId="urn:microsoft.com/office/officeart/2005/8/layout/hierarchy1"/>
    <dgm:cxn modelId="{5F7B39BD-F011-4843-ACA7-C16501A99EB6}" type="presParOf" srcId="{8F3F4216-D162-4B9C-9D11-8558FA68848E}" destId="{51AF711F-AFBA-44D8-80C3-8DA6CB01D468}" srcOrd="1" destOrd="0" presId="urn:microsoft.com/office/officeart/2005/8/layout/hierarchy1"/>
    <dgm:cxn modelId="{30ED4954-A70F-498A-A7C0-5F798DA49C40}" type="presParOf" srcId="{572B15C0-3159-4A15-86BD-1BFB91DD7CF9}" destId="{24034F02-5F18-45AD-A7BC-19ECDCC88F6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7C05A08-14C7-4389-BD8B-C8E81947AF2D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DCE7D869-075E-47EF-97F4-FD79C9C8E56D}">
      <dgm:prSet phldrT="[Text]"/>
      <dgm:spPr/>
      <dgm:t>
        <a:bodyPr/>
        <a:lstStyle/>
        <a:p>
          <a:r>
            <a:rPr lang="cs-CZ" dirty="0"/>
            <a:t>Sazba daně</a:t>
          </a:r>
        </a:p>
      </dgm:t>
    </dgm:pt>
    <dgm:pt modelId="{CA23939A-8C89-40C3-81B4-CE5857009325}" type="parTrans" cxnId="{064D8FE2-DD5B-4836-BF7E-0647D0ED9520}">
      <dgm:prSet/>
      <dgm:spPr/>
      <dgm:t>
        <a:bodyPr/>
        <a:lstStyle/>
        <a:p>
          <a:endParaRPr lang="cs-CZ"/>
        </a:p>
      </dgm:t>
    </dgm:pt>
    <dgm:pt modelId="{BBE7F858-0AB7-403A-A919-B37ACD92547C}" type="sibTrans" cxnId="{064D8FE2-DD5B-4836-BF7E-0647D0ED9520}">
      <dgm:prSet/>
      <dgm:spPr/>
      <dgm:t>
        <a:bodyPr/>
        <a:lstStyle/>
        <a:p>
          <a:endParaRPr lang="cs-CZ"/>
        </a:p>
      </dgm:t>
    </dgm:pt>
    <dgm:pt modelId="{A9B058D4-6620-4D12-9D01-064453495DA4}">
      <dgm:prSet phldrT="[Text]"/>
      <dgm:spPr/>
      <dgm:t>
        <a:bodyPr/>
        <a:lstStyle/>
        <a:p>
          <a:r>
            <a:rPr lang="cs-CZ" dirty="0"/>
            <a:t>jednotná</a:t>
          </a:r>
        </a:p>
      </dgm:t>
    </dgm:pt>
    <dgm:pt modelId="{B2282AA6-12AC-4412-901F-D84FA46DC268}" type="parTrans" cxnId="{6A42C800-EC0D-43F7-9CA5-481CABBE486D}">
      <dgm:prSet/>
      <dgm:spPr/>
      <dgm:t>
        <a:bodyPr/>
        <a:lstStyle/>
        <a:p>
          <a:endParaRPr lang="cs-CZ"/>
        </a:p>
      </dgm:t>
    </dgm:pt>
    <dgm:pt modelId="{3A04377B-85A5-4E2F-8B2A-A54EDF4BC150}" type="sibTrans" cxnId="{6A42C800-EC0D-43F7-9CA5-481CABBE486D}">
      <dgm:prSet/>
      <dgm:spPr/>
      <dgm:t>
        <a:bodyPr/>
        <a:lstStyle/>
        <a:p>
          <a:endParaRPr lang="cs-CZ"/>
        </a:p>
      </dgm:t>
    </dgm:pt>
    <dgm:pt modelId="{4539C030-7941-4F1D-B605-1063DE27BCC1}">
      <dgm:prSet phldrT="[Text]"/>
      <dgm:spPr/>
      <dgm:t>
        <a:bodyPr/>
        <a:lstStyle/>
        <a:p>
          <a:r>
            <a:rPr lang="cs-CZ" dirty="0"/>
            <a:t>diferencovaná</a:t>
          </a:r>
        </a:p>
      </dgm:t>
    </dgm:pt>
    <dgm:pt modelId="{C4133FCD-1062-4B64-ADFB-540E9137EB22}" type="parTrans" cxnId="{5A81DCF2-165D-47FD-ACEF-239850A1BAFA}">
      <dgm:prSet/>
      <dgm:spPr/>
      <dgm:t>
        <a:bodyPr/>
        <a:lstStyle/>
        <a:p>
          <a:endParaRPr lang="cs-CZ"/>
        </a:p>
      </dgm:t>
    </dgm:pt>
    <dgm:pt modelId="{432236A8-DBED-436F-B26A-EDA4F6006A12}" type="sibTrans" cxnId="{5A81DCF2-165D-47FD-ACEF-239850A1BAFA}">
      <dgm:prSet/>
      <dgm:spPr/>
      <dgm:t>
        <a:bodyPr/>
        <a:lstStyle/>
        <a:p>
          <a:endParaRPr lang="cs-CZ"/>
        </a:p>
      </dgm:t>
    </dgm:pt>
    <dgm:pt modelId="{83C5171F-E84E-4C39-B8C4-A7048768EBC9}" type="pres">
      <dgm:prSet presAssocID="{B7C05A08-14C7-4389-BD8B-C8E81947AF2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6BD70CC-CB3E-45AC-9147-76CE414FA89D}" type="pres">
      <dgm:prSet presAssocID="{DCE7D869-075E-47EF-97F4-FD79C9C8E56D}" presName="hierRoot1" presStyleCnt="0">
        <dgm:presLayoutVars>
          <dgm:hierBranch val="init"/>
        </dgm:presLayoutVars>
      </dgm:prSet>
      <dgm:spPr/>
    </dgm:pt>
    <dgm:pt modelId="{4024B990-1316-4C08-AACB-33FA58C815B4}" type="pres">
      <dgm:prSet presAssocID="{DCE7D869-075E-47EF-97F4-FD79C9C8E56D}" presName="rootComposite1" presStyleCnt="0"/>
      <dgm:spPr/>
    </dgm:pt>
    <dgm:pt modelId="{EC5E7B76-DE0D-47DF-8F20-0C89F976A751}" type="pres">
      <dgm:prSet presAssocID="{DCE7D869-075E-47EF-97F4-FD79C9C8E56D}" presName="rootText1" presStyleLbl="node0" presStyleIdx="0" presStyleCnt="1">
        <dgm:presLayoutVars>
          <dgm:chPref val="3"/>
        </dgm:presLayoutVars>
      </dgm:prSet>
      <dgm:spPr/>
    </dgm:pt>
    <dgm:pt modelId="{96B3A613-C94A-4D5D-B48C-A9093703F924}" type="pres">
      <dgm:prSet presAssocID="{DCE7D869-075E-47EF-97F4-FD79C9C8E56D}" presName="rootConnector1" presStyleLbl="node1" presStyleIdx="0" presStyleCnt="0"/>
      <dgm:spPr/>
    </dgm:pt>
    <dgm:pt modelId="{5FA379E4-AE37-4FD9-AADF-1EA592051771}" type="pres">
      <dgm:prSet presAssocID="{DCE7D869-075E-47EF-97F4-FD79C9C8E56D}" presName="hierChild2" presStyleCnt="0"/>
      <dgm:spPr/>
    </dgm:pt>
    <dgm:pt modelId="{A233AFA0-B41F-414A-9C12-08F276CC6F62}" type="pres">
      <dgm:prSet presAssocID="{B2282AA6-12AC-4412-901F-D84FA46DC268}" presName="Name37" presStyleLbl="parChTrans1D2" presStyleIdx="0" presStyleCnt="2"/>
      <dgm:spPr/>
    </dgm:pt>
    <dgm:pt modelId="{C6D16E3B-0EB0-441A-B351-B7B8E4D5FE8C}" type="pres">
      <dgm:prSet presAssocID="{A9B058D4-6620-4D12-9D01-064453495DA4}" presName="hierRoot2" presStyleCnt="0">
        <dgm:presLayoutVars>
          <dgm:hierBranch val="init"/>
        </dgm:presLayoutVars>
      </dgm:prSet>
      <dgm:spPr/>
    </dgm:pt>
    <dgm:pt modelId="{9B73894A-E62F-4105-8E86-F5018376FCF2}" type="pres">
      <dgm:prSet presAssocID="{A9B058D4-6620-4D12-9D01-064453495DA4}" presName="rootComposite" presStyleCnt="0"/>
      <dgm:spPr/>
    </dgm:pt>
    <dgm:pt modelId="{20CD211A-715A-49AF-8D38-218E9259FE7A}" type="pres">
      <dgm:prSet presAssocID="{A9B058D4-6620-4D12-9D01-064453495DA4}" presName="rootText" presStyleLbl="node2" presStyleIdx="0" presStyleCnt="2">
        <dgm:presLayoutVars>
          <dgm:chPref val="3"/>
        </dgm:presLayoutVars>
      </dgm:prSet>
      <dgm:spPr/>
    </dgm:pt>
    <dgm:pt modelId="{FAECF052-EE59-483A-A962-58EB5CDD22C7}" type="pres">
      <dgm:prSet presAssocID="{A9B058D4-6620-4D12-9D01-064453495DA4}" presName="rootConnector" presStyleLbl="node2" presStyleIdx="0" presStyleCnt="2"/>
      <dgm:spPr/>
    </dgm:pt>
    <dgm:pt modelId="{852C2639-AB9B-4290-BB70-8CD18FC51051}" type="pres">
      <dgm:prSet presAssocID="{A9B058D4-6620-4D12-9D01-064453495DA4}" presName="hierChild4" presStyleCnt="0"/>
      <dgm:spPr/>
    </dgm:pt>
    <dgm:pt modelId="{D50BEC11-66CD-42B3-9D48-C174EDCDF172}" type="pres">
      <dgm:prSet presAssocID="{A9B058D4-6620-4D12-9D01-064453495DA4}" presName="hierChild5" presStyleCnt="0"/>
      <dgm:spPr/>
    </dgm:pt>
    <dgm:pt modelId="{6A10EEAA-F190-4BB0-861C-2CC1C390D089}" type="pres">
      <dgm:prSet presAssocID="{C4133FCD-1062-4B64-ADFB-540E9137EB22}" presName="Name37" presStyleLbl="parChTrans1D2" presStyleIdx="1" presStyleCnt="2"/>
      <dgm:spPr/>
    </dgm:pt>
    <dgm:pt modelId="{7FD68D46-D6E5-4754-8175-3439E25B665D}" type="pres">
      <dgm:prSet presAssocID="{4539C030-7941-4F1D-B605-1063DE27BCC1}" presName="hierRoot2" presStyleCnt="0">
        <dgm:presLayoutVars>
          <dgm:hierBranch val="init"/>
        </dgm:presLayoutVars>
      </dgm:prSet>
      <dgm:spPr/>
    </dgm:pt>
    <dgm:pt modelId="{10B57D11-B24D-47D4-9C83-EEC94B84DF8D}" type="pres">
      <dgm:prSet presAssocID="{4539C030-7941-4F1D-B605-1063DE27BCC1}" presName="rootComposite" presStyleCnt="0"/>
      <dgm:spPr/>
    </dgm:pt>
    <dgm:pt modelId="{8CEE6C62-C108-45AB-828D-4E12C5B54C42}" type="pres">
      <dgm:prSet presAssocID="{4539C030-7941-4F1D-B605-1063DE27BCC1}" presName="rootText" presStyleLbl="node2" presStyleIdx="1" presStyleCnt="2">
        <dgm:presLayoutVars>
          <dgm:chPref val="3"/>
        </dgm:presLayoutVars>
      </dgm:prSet>
      <dgm:spPr/>
    </dgm:pt>
    <dgm:pt modelId="{EDAE596A-3157-44A1-9216-22E884F6E7A7}" type="pres">
      <dgm:prSet presAssocID="{4539C030-7941-4F1D-B605-1063DE27BCC1}" presName="rootConnector" presStyleLbl="node2" presStyleIdx="1" presStyleCnt="2"/>
      <dgm:spPr/>
    </dgm:pt>
    <dgm:pt modelId="{08643436-DA81-4D6E-A90B-76FA752F9849}" type="pres">
      <dgm:prSet presAssocID="{4539C030-7941-4F1D-B605-1063DE27BCC1}" presName="hierChild4" presStyleCnt="0"/>
      <dgm:spPr/>
    </dgm:pt>
    <dgm:pt modelId="{224867DF-02ED-4758-A05B-57484518BAB9}" type="pres">
      <dgm:prSet presAssocID="{4539C030-7941-4F1D-B605-1063DE27BCC1}" presName="hierChild5" presStyleCnt="0"/>
      <dgm:spPr/>
    </dgm:pt>
    <dgm:pt modelId="{9698CBCA-A0B0-48BF-81E2-100C5E8B3221}" type="pres">
      <dgm:prSet presAssocID="{DCE7D869-075E-47EF-97F4-FD79C9C8E56D}" presName="hierChild3" presStyleCnt="0"/>
      <dgm:spPr/>
    </dgm:pt>
  </dgm:ptLst>
  <dgm:cxnLst>
    <dgm:cxn modelId="{6A42C800-EC0D-43F7-9CA5-481CABBE486D}" srcId="{DCE7D869-075E-47EF-97F4-FD79C9C8E56D}" destId="{A9B058D4-6620-4D12-9D01-064453495DA4}" srcOrd="0" destOrd="0" parTransId="{B2282AA6-12AC-4412-901F-D84FA46DC268}" sibTransId="{3A04377B-85A5-4E2F-8B2A-A54EDF4BC150}"/>
    <dgm:cxn modelId="{4145EA1D-0B80-4D74-B966-1B2115FE84BE}" type="presOf" srcId="{B7C05A08-14C7-4389-BD8B-C8E81947AF2D}" destId="{83C5171F-E84E-4C39-B8C4-A7048768EBC9}" srcOrd="0" destOrd="0" presId="urn:microsoft.com/office/officeart/2005/8/layout/orgChart1"/>
    <dgm:cxn modelId="{90049838-C814-4974-B973-F8DEDEF05F3E}" type="presOf" srcId="{DCE7D869-075E-47EF-97F4-FD79C9C8E56D}" destId="{EC5E7B76-DE0D-47DF-8F20-0C89F976A751}" srcOrd="0" destOrd="0" presId="urn:microsoft.com/office/officeart/2005/8/layout/orgChart1"/>
    <dgm:cxn modelId="{1335DD5D-9086-4B06-BB47-6A15850A01D5}" type="presOf" srcId="{A9B058D4-6620-4D12-9D01-064453495DA4}" destId="{FAECF052-EE59-483A-A962-58EB5CDD22C7}" srcOrd="1" destOrd="0" presId="urn:microsoft.com/office/officeart/2005/8/layout/orgChart1"/>
    <dgm:cxn modelId="{0C811D4A-1E61-4A2F-A257-50B5A2C983A0}" type="presOf" srcId="{4539C030-7941-4F1D-B605-1063DE27BCC1}" destId="{8CEE6C62-C108-45AB-828D-4E12C5B54C42}" srcOrd="0" destOrd="0" presId="urn:microsoft.com/office/officeart/2005/8/layout/orgChart1"/>
    <dgm:cxn modelId="{356E9383-28E2-4B5E-BF06-70DE0A967D5E}" type="presOf" srcId="{4539C030-7941-4F1D-B605-1063DE27BCC1}" destId="{EDAE596A-3157-44A1-9216-22E884F6E7A7}" srcOrd="1" destOrd="0" presId="urn:microsoft.com/office/officeart/2005/8/layout/orgChart1"/>
    <dgm:cxn modelId="{1314F885-239C-4A46-ACA5-A4E66CD1DC06}" type="presOf" srcId="{A9B058D4-6620-4D12-9D01-064453495DA4}" destId="{20CD211A-715A-49AF-8D38-218E9259FE7A}" srcOrd="0" destOrd="0" presId="urn:microsoft.com/office/officeart/2005/8/layout/orgChart1"/>
    <dgm:cxn modelId="{B13AE790-D0D2-4997-8EA7-1044687C0B0C}" type="presOf" srcId="{C4133FCD-1062-4B64-ADFB-540E9137EB22}" destId="{6A10EEAA-F190-4BB0-861C-2CC1C390D089}" srcOrd="0" destOrd="0" presId="urn:microsoft.com/office/officeart/2005/8/layout/orgChart1"/>
    <dgm:cxn modelId="{C3BDED9A-9C32-47CD-9E83-B6B188371F6E}" type="presOf" srcId="{B2282AA6-12AC-4412-901F-D84FA46DC268}" destId="{A233AFA0-B41F-414A-9C12-08F276CC6F62}" srcOrd="0" destOrd="0" presId="urn:microsoft.com/office/officeart/2005/8/layout/orgChart1"/>
    <dgm:cxn modelId="{064D8FE2-DD5B-4836-BF7E-0647D0ED9520}" srcId="{B7C05A08-14C7-4389-BD8B-C8E81947AF2D}" destId="{DCE7D869-075E-47EF-97F4-FD79C9C8E56D}" srcOrd="0" destOrd="0" parTransId="{CA23939A-8C89-40C3-81B4-CE5857009325}" sibTransId="{BBE7F858-0AB7-403A-A919-B37ACD92547C}"/>
    <dgm:cxn modelId="{0714E7EB-9254-43CB-BAA6-0F37EAAF7ECD}" type="presOf" srcId="{DCE7D869-075E-47EF-97F4-FD79C9C8E56D}" destId="{96B3A613-C94A-4D5D-B48C-A9093703F924}" srcOrd="1" destOrd="0" presId="urn:microsoft.com/office/officeart/2005/8/layout/orgChart1"/>
    <dgm:cxn modelId="{5A81DCF2-165D-47FD-ACEF-239850A1BAFA}" srcId="{DCE7D869-075E-47EF-97F4-FD79C9C8E56D}" destId="{4539C030-7941-4F1D-B605-1063DE27BCC1}" srcOrd="1" destOrd="0" parTransId="{C4133FCD-1062-4B64-ADFB-540E9137EB22}" sibTransId="{432236A8-DBED-436F-B26A-EDA4F6006A12}"/>
    <dgm:cxn modelId="{D0A73899-DC1A-4797-9BB8-07CE77150C1C}" type="presParOf" srcId="{83C5171F-E84E-4C39-B8C4-A7048768EBC9}" destId="{66BD70CC-CB3E-45AC-9147-76CE414FA89D}" srcOrd="0" destOrd="0" presId="urn:microsoft.com/office/officeart/2005/8/layout/orgChart1"/>
    <dgm:cxn modelId="{1A933398-3E06-4D94-870F-D43468C80E60}" type="presParOf" srcId="{66BD70CC-CB3E-45AC-9147-76CE414FA89D}" destId="{4024B990-1316-4C08-AACB-33FA58C815B4}" srcOrd="0" destOrd="0" presId="urn:microsoft.com/office/officeart/2005/8/layout/orgChart1"/>
    <dgm:cxn modelId="{17A5A879-42D7-4277-80DF-424EEF20BD4D}" type="presParOf" srcId="{4024B990-1316-4C08-AACB-33FA58C815B4}" destId="{EC5E7B76-DE0D-47DF-8F20-0C89F976A751}" srcOrd="0" destOrd="0" presId="urn:microsoft.com/office/officeart/2005/8/layout/orgChart1"/>
    <dgm:cxn modelId="{A7F8C461-6269-4995-8359-8DBA44B2A429}" type="presParOf" srcId="{4024B990-1316-4C08-AACB-33FA58C815B4}" destId="{96B3A613-C94A-4D5D-B48C-A9093703F924}" srcOrd="1" destOrd="0" presId="urn:microsoft.com/office/officeart/2005/8/layout/orgChart1"/>
    <dgm:cxn modelId="{82F121DD-04E9-4FF4-A7D0-7B688AA021C6}" type="presParOf" srcId="{66BD70CC-CB3E-45AC-9147-76CE414FA89D}" destId="{5FA379E4-AE37-4FD9-AADF-1EA592051771}" srcOrd="1" destOrd="0" presId="urn:microsoft.com/office/officeart/2005/8/layout/orgChart1"/>
    <dgm:cxn modelId="{94DE7B0F-CBC5-43CB-A384-D8033CDB897D}" type="presParOf" srcId="{5FA379E4-AE37-4FD9-AADF-1EA592051771}" destId="{A233AFA0-B41F-414A-9C12-08F276CC6F62}" srcOrd="0" destOrd="0" presId="urn:microsoft.com/office/officeart/2005/8/layout/orgChart1"/>
    <dgm:cxn modelId="{D17DDDD7-3705-4463-A3FC-65821CB0BC69}" type="presParOf" srcId="{5FA379E4-AE37-4FD9-AADF-1EA592051771}" destId="{C6D16E3B-0EB0-441A-B351-B7B8E4D5FE8C}" srcOrd="1" destOrd="0" presId="urn:microsoft.com/office/officeart/2005/8/layout/orgChart1"/>
    <dgm:cxn modelId="{A0475C34-6A70-49B9-B28C-6C0E0C81B7A3}" type="presParOf" srcId="{C6D16E3B-0EB0-441A-B351-B7B8E4D5FE8C}" destId="{9B73894A-E62F-4105-8E86-F5018376FCF2}" srcOrd="0" destOrd="0" presId="urn:microsoft.com/office/officeart/2005/8/layout/orgChart1"/>
    <dgm:cxn modelId="{E36615D3-AFD6-42A0-B564-E0F95D2F4B12}" type="presParOf" srcId="{9B73894A-E62F-4105-8E86-F5018376FCF2}" destId="{20CD211A-715A-49AF-8D38-218E9259FE7A}" srcOrd="0" destOrd="0" presId="urn:microsoft.com/office/officeart/2005/8/layout/orgChart1"/>
    <dgm:cxn modelId="{9B8F4790-AA8B-4408-9DF9-B6FDAB1D59CA}" type="presParOf" srcId="{9B73894A-E62F-4105-8E86-F5018376FCF2}" destId="{FAECF052-EE59-483A-A962-58EB5CDD22C7}" srcOrd="1" destOrd="0" presId="urn:microsoft.com/office/officeart/2005/8/layout/orgChart1"/>
    <dgm:cxn modelId="{8156149D-9490-4979-B6E6-9C4E42DCC473}" type="presParOf" srcId="{C6D16E3B-0EB0-441A-B351-B7B8E4D5FE8C}" destId="{852C2639-AB9B-4290-BB70-8CD18FC51051}" srcOrd="1" destOrd="0" presId="urn:microsoft.com/office/officeart/2005/8/layout/orgChart1"/>
    <dgm:cxn modelId="{898F0287-A2D8-4E87-B9CE-21E7FDDBF2E6}" type="presParOf" srcId="{C6D16E3B-0EB0-441A-B351-B7B8E4D5FE8C}" destId="{D50BEC11-66CD-42B3-9D48-C174EDCDF172}" srcOrd="2" destOrd="0" presId="urn:microsoft.com/office/officeart/2005/8/layout/orgChart1"/>
    <dgm:cxn modelId="{181743A1-64D6-448F-9469-A5A31ABE7D5A}" type="presParOf" srcId="{5FA379E4-AE37-4FD9-AADF-1EA592051771}" destId="{6A10EEAA-F190-4BB0-861C-2CC1C390D089}" srcOrd="2" destOrd="0" presId="urn:microsoft.com/office/officeart/2005/8/layout/orgChart1"/>
    <dgm:cxn modelId="{0A9A84F7-5031-41D7-BC99-8D795390C786}" type="presParOf" srcId="{5FA379E4-AE37-4FD9-AADF-1EA592051771}" destId="{7FD68D46-D6E5-4754-8175-3439E25B665D}" srcOrd="3" destOrd="0" presId="urn:microsoft.com/office/officeart/2005/8/layout/orgChart1"/>
    <dgm:cxn modelId="{DA800593-6157-4485-8E24-1C759BB1929D}" type="presParOf" srcId="{7FD68D46-D6E5-4754-8175-3439E25B665D}" destId="{10B57D11-B24D-47D4-9C83-EEC94B84DF8D}" srcOrd="0" destOrd="0" presId="urn:microsoft.com/office/officeart/2005/8/layout/orgChart1"/>
    <dgm:cxn modelId="{3BA54F40-D58F-4B31-8E25-640858DC52E9}" type="presParOf" srcId="{10B57D11-B24D-47D4-9C83-EEC94B84DF8D}" destId="{8CEE6C62-C108-45AB-828D-4E12C5B54C42}" srcOrd="0" destOrd="0" presId="urn:microsoft.com/office/officeart/2005/8/layout/orgChart1"/>
    <dgm:cxn modelId="{323B6052-87D5-4BBF-87FB-CCFD7DC1A121}" type="presParOf" srcId="{10B57D11-B24D-47D4-9C83-EEC94B84DF8D}" destId="{EDAE596A-3157-44A1-9216-22E884F6E7A7}" srcOrd="1" destOrd="0" presId="urn:microsoft.com/office/officeart/2005/8/layout/orgChart1"/>
    <dgm:cxn modelId="{76AAE9EF-69B6-4D0F-B1E7-75980D324D57}" type="presParOf" srcId="{7FD68D46-D6E5-4754-8175-3439E25B665D}" destId="{08643436-DA81-4D6E-A90B-76FA752F9849}" srcOrd="1" destOrd="0" presId="urn:microsoft.com/office/officeart/2005/8/layout/orgChart1"/>
    <dgm:cxn modelId="{AE69E719-8651-493D-9F0B-90FD7DFB245E}" type="presParOf" srcId="{7FD68D46-D6E5-4754-8175-3439E25B665D}" destId="{224867DF-02ED-4758-A05B-57484518BAB9}" srcOrd="2" destOrd="0" presId="urn:microsoft.com/office/officeart/2005/8/layout/orgChart1"/>
    <dgm:cxn modelId="{B65689A0-8E6B-4E9E-BD39-AC57A04C5BCC}" type="presParOf" srcId="{66BD70CC-CB3E-45AC-9147-76CE414FA89D}" destId="{9698CBCA-A0B0-48BF-81E2-100C5E8B322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28BA3F2-0451-44DF-A8F5-4273359AABF7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5BCB616-835C-47E2-8BB7-C7AD051F8202}">
      <dgm:prSet phldrT="[Text]"/>
      <dgm:spPr/>
      <dgm:t>
        <a:bodyPr/>
        <a:lstStyle/>
        <a:p>
          <a:r>
            <a:rPr lang="cs-CZ" dirty="0"/>
            <a:t>Daně</a:t>
          </a:r>
        </a:p>
      </dgm:t>
    </dgm:pt>
    <dgm:pt modelId="{27959E8C-BAE4-4FFE-BF9A-D4DFBC7B7D40}" type="parTrans" cxnId="{F40BB52A-6CCB-4AFB-B0B7-88840B1C90C5}">
      <dgm:prSet/>
      <dgm:spPr/>
      <dgm:t>
        <a:bodyPr/>
        <a:lstStyle/>
        <a:p>
          <a:endParaRPr lang="cs-CZ"/>
        </a:p>
      </dgm:t>
    </dgm:pt>
    <dgm:pt modelId="{171E4C92-5FC4-4F2E-AB2C-BF42020B1001}" type="sibTrans" cxnId="{F40BB52A-6CCB-4AFB-B0B7-88840B1C90C5}">
      <dgm:prSet/>
      <dgm:spPr/>
      <dgm:t>
        <a:bodyPr/>
        <a:lstStyle/>
        <a:p>
          <a:endParaRPr lang="cs-CZ"/>
        </a:p>
      </dgm:t>
    </dgm:pt>
    <dgm:pt modelId="{FE2A095F-CA4C-4DAB-AB83-A24D07792EDD}">
      <dgm:prSet phldrT="[Text]"/>
      <dgm:spPr/>
      <dgm:t>
        <a:bodyPr/>
        <a:lstStyle/>
        <a:p>
          <a:r>
            <a:rPr lang="cs-CZ" dirty="0"/>
            <a:t>výlučné</a:t>
          </a:r>
        </a:p>
      </dgm:t>
    </dgm:pt>
    <dgm:pt modelId="{A43AB9E4-442D-4F28-968B-B7ED4A65B02F}" type="parTrans" cxnId="{DA202841-0437-4F5F-8810-8ADCC8479481}">
      <dgm:prSet/>
      <dgm:spPr/>
      <dgm:t>
        <a:bodyPr/>
        <a:lstStyle/>
        <a:p>
          <a:endParaRPr lang="cs-CZ"/>
        </a:p>
      </dgm:t>
    </dgm:pt>
    <dgm:pt modelId="{6D4F38E0-8E0E-4F09-806F-25D6F7AB8D79}" type="sibTrans" cxnId="{DA202841-0437-4F5F-8810-8ADCC8479481}">
      <dgm:prSet/>
      <dgm:spPr/>
      <dgm:t>
        <a:bodyPr/>
        <a:lstStyle/>
        <a:p>
          <a:endParaRPr lang="cs-CZ"/>
        </a:p>
      </dgm:t>
    </dgm:pt>
    <dgm:pt modelId="{BC15DEB8-85A1-490D-8F31-8F3F8E4BF7AC}">
      <dgm:prSet phldrT="[Text]"/>
      <dgm:spPr/>
      <dgm:t>
        <a:bodyPr/>
        <a:lstStyle/>
        <a:p>
          <a:r>
            <a:rPr lang="cs-CZ" dirty="0"/>
            <a:t>sdílené</a:t>
          </a:r>
        </a:p>
      </dgm:t>
    </dgm:pt>
    <dgm:pt modelId="{01B5E7AA-F81E-4A04-B9BB-42B75A3AE14E}" type="parTrans" cxnId="{6B345C27-179C-4926-930C-B3618E997518}">
      <dgm:prSet/>
      <dgm:spPr/>
      <dgm:t>
        <a:bodyPr/>
        <a:lstStyle/>
        <a:p>
          <a:endParaRPr lang="cs-CZ"/>
        </a:p>
      </dgm:t>
    </dgm:pt>
    <dgm:pt modelId="{4BDD08E1-2544-45B2-BF5D-5C7AAE927F80}" type="sibTrans" cxnId="{6B345C27-179C-4926-930C-B3618E997518}">
      <dgm:prSet/>
      <dgm:spPr/>
      <dgm:t>
        <a:bodyPr/>
        <a:lstStyle/>
        <a:p>
          <a:endParaRPr lang="cs-CZ"/>
        </a:p>
      </dgm:t>
    </dgm:pt>
    <dgm:pt modelId="{DF6B2AFD-203D-4678-8B47-AFD6762AA338}">
      <dgm:prSet phldrT="[Text]"/>
      <dgm:spPr/>
      <dgm:t>
        <a:bodyPr/>
        <a:lstStyle/>
        <a:p>
          <a:r>
            <a:rPr lang="cs-CZ" dirty="0"/>
            <a:t>státní</a:t>
          </a:r>
        </a:p>
      </dgm:t>
    </dgm:pt>
    <dgm:pt modelId="{7C31F83D-7FB7-485C-B7B5-51D5F1D8DEF2}" type="parTrans" cxnId="{FE150FA2-A6BA-4ECF-9729-1DA340382D8E}">
      <dgm:prSet/>
      <dgm:spPr/>
      <dgm:t>
        <a:bodyPr/>
        <a:lstStyle/>
        <a:p>
          <a:endParaRPr lang="cs-CZ"/>
        </a:p>
      </dgm:t>
    </dgm:pt>
    <dgm:pt modelId="{A1F88AE5-6A35-4533-B5F7-A5F287635475}" type="sibTrans" cxnId="{FE150FA2-A6BA-4ECF-9729-1DA340382D8E}">
      <dgm:prSet/>
      <dgm:spPr/>
      <dgm:t>
        <a:bodyPr/>
        <a:lstStyle/>
        <a:p>
          <a:endParaRPr lang="cs-CZ"/>
        </a:p>
      </dgm:t>
    </dgm:pt>
    <dgm:pt modelId="{90FDA99E-A7A6-4DDD-A5D0-75DBAE53C2ED}">
      <dgm:prSet phldrT="[Text]"/>
      <dgm:spPr/>
      <dgm:t>
        <a:bodyPr/>
        <a:lstStyle/>
        <a:p>
          <a:r>
            <a:rPr lang="cs-CZ" dirty="0"/>
            <a:t>místní</a:t>
          </a:r>
        </a:p>
      </dgm:t>
    </dgm:pt>
    <dgm:pt modelId="{19BCDF72-1DDB-49E3-8D77-916FA7FC2A4A}" type="parTrans" cxnId="{511D0E59-A0C1-4760-9AAE-D56D8F7B0560}">
      <dgm:prSet/>
      <dgm:spPr/>
      <dgm:t>
        <a:bodyPr/>
        <a:lstStyle/>
        <a:p>
          <a:endParaRPr lang="cs-CZ"/>
        </a:p>
      </dgm:t>
    </dgm:pt>
    <dgm:pt modelId="{CEDDC29F-35BC-4636-9703-9E5824D0EB97}" type="sibTrans" cxnId="{511D0E59-A0C1-4760-9AAE-D56D8F7B0560}">
      <dgm:prSet/>
      <dgm:spPr/>
      <dgm:t>
        <a:bodyPr/>
        <a:lstStyle/>
        <a:p>
          <a:endParaRPr lang="cs-CZ"/>
        </a:p>
      </dgm:t>
    </dgm:pt>
    <dgm:pt modelId="{341DF5F8-046F-4C7C-AA10-02F06EAD88FB}">
      <dgm:prSet phldrT="[Text]"/>
      <dgm:spPr/>
      <dgm:t>
        <a:bodyPr/>
        <a:lstStyle/>
        <a:p>
          <a:r>
            <a:rPr lang="cs-CZ" dirty="0"/>
            <a:t>státní rozpočet</a:t>
          </a:r>
        </a:p>
      </dgm:t>
    </dgm:pt>
    <dgm:pt modelId="{71401D56-6E65-4B9B-A2D4-1937244E1773}" type="parTrans" cxnId="{AC05487E-47EC-4FF5-9E86-0584F1757CAE}">
      <dgm:prSet/>
      <dgm:spPr/>
      <dgm:t>
        <a:bodyPr/>
        <a:lstStyle/>
        <a:p>
          <a:endParaRPr lang="cs-CZ"/>
        </a:p>
      </dgm:t>
    </dgm:pt>
    <dgm:pt modelId="{2A85A9E3-05CB-426D-BC6F-C5BDDF2B2895}" type="sibTrans" cxnId="{AC05487E-47EC-4FF5-9E86-0584F1757CAE}">
      <dgm:prSet/>
      <dgm:spPr/>
      <dgm:t>
        <a:bodyPr/>
        <a:lstStyle/>
        <a:p>
          <a:endParaRPr lang="cs-CZ"/>
        </a:p>
      </dgm:t>
    </dgm:pt>
    <dgm:pt modelId="{6F1F356E-225B-44B8-9EEF-4FC087F5854A}">
      <dgm:prSet phldrT="[Text]"/>
      <dgm:spPr/>
      <dgm:t>
        <a:bodyPr/>
        <a:lstStyle/>
        <a:p>
          <a:r>
            <a:rPr lang="cs-CZ" dirty="0"/>
            <a:t>státní  fondy</a:t>
          </a:r>
        </a:p>
      </dgm:t>
    </dgm:pt>
    <dgm:pt modelId="{9C9405A7-603B-4466-8092-D09C28C37444}" type="parTrans" cxnId="{7AFA1F88-F9E2-4CB1-9F88-B6E35C70B6D0}">
      <dgm:prSet/>
      <dgm:spPr/>
      <dgm:t>
        <a:bodyPr/>
        <a:lstStyle/>
        <a:p>
          <a:endParaRPr lang="cs-CZ"/>
        </a:p>
      </dgm:t>
    </dgm:pt>
    <dgm:pt modelId="{F2FBD1E9-A821-46EA-AC04-58E9EBC1210B}" type="sibTrans" cxnId="{7AFA1F88-F9E2-4CB1-9F88-B6E35C70B6D0}">
      <dgm:prSet/>
      <dgm:spPr/>
      <dgm:t>
        <a:bodyPr/>
        <a:lstStyle/>
        <a:p>
          <a:endParaRPr lang="cs-CZ"/>
        </a:p>
      </dgm:t>
    </dgm:pt>
    <dgm:pt modelId="{84480DBE-8337-4E0C-AF13-F1D26DE94DE2}" type="pres">
      <dgm:prSet presAssocID="{D28BA3F2-0451-44DF-A8F5-4273359AABF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A646B38-6F76-4D98-9ECB-108BA76B5ADE}" type="pres">
      <dgm:prSet presAssocID="{D5BCB616-835C-47E2-8BB7-C7AD051F8202}" presName="root1" presStyleCnt="0"/>
      <dgm:spPr/>
    </dgm:pt>
    <dgm:pt modelId="{E3C5E953-1A1A-4803-BA40-A035396595F8}" type="pres">
      <dgm:prSet presAssocID="{D5BCB616-835C-47E2-8BB7-C7AD051F8202}" presName="LevelOneTextNode" presStyleLbl="node0" presStyleIdx="0" presStyleCnt="1">
        <dgm:presLayoutVars>
          <dgm:chPref val="3"/>
        </dgm:presLayoutVars>
      </dgm:prSet>
      <dgm:spPr/>
    </dgm:pt>
    <dgm:pt modelId="{4100C187-AE1E-40B7-A30A-FD53544386FE}" type="pres">
      <dgm:prSet presAssocID="{D5BCB616-835C-47E2-8BB7-C7AD051F8202}" presName="level2hierChild" presStyleCnt="0"/>
      <dgm:spPr/>
    </dgm:pt>
    <dgm:pt modelId="{9390C308-3C72-42AD-852F-A5C5C22B0473}" type="pres">
      <dgm:prSet presAssocID="{A43AB9E4-442D-4F28-968B-B7ED4A65B02F}" presName="conn2-1" presStyleLbl="parChTrans1D2" presStyleIdx="0" presStyleCnt="2"/>
      <dgm:spPr/>
    </dgm:pt>
    <dgm:pt modelId="{9629B1D2-58FD-4CCE-A2A0-25D9B1F2D622}" type="pres">
      <dgm:prSet presAssocID="{A43AB9E4-442D-4F28-968B-B7ED4A65B02F}" presName="connTx" presStyleLbl="parChTrans1D2" presStyleIdx="0" presStyleCnt="2"/>
      <dgm:spPr/>
    </dgm:pt>
    <dgm:pt modelId="{535D2A42-2D0F-41A1-B85B-F5451CC79681}" type="pres">
      <dgm:prSet presAssocID="{FE2A095F-CA4C-4DAB-AB83-A24D07792EDD}" presName="root2" presStyleCnt="0"/>
      <dgm:spPr/>
    </dgm:pt>
    <dgm:pt modelId="{46325BD9-E565-4F7B-AE85-5022F0CFE6EF}" type="pres">
      <dgm:prSet presAssocID="{FE2A095F-CA4C-4DAB-AB83-A24D07792EDD}" presName="LevelTwoTextNode" presStyleLbl="node2" presStyleIdx="0" presStyleCnt="2">
        <dgm:presLayoutVars>
          <dgm:chPref val="3"/>
        </dgm:presLayoutVars>
      </dgm:prSet>
      <dgm:spPr/>
    </dgm:pt>
    <dgm:pt modelId="{134CDE86-7473-4896-97C6-8BE5F87AA731}" type="pres">
      <dgm:prSet presAssocID="{FE2A095F-CA4C-4DAB-AB83-A24D07792EDD}" presName="level3hierChild" presStyleCnt="0"/>
      <dgm:spPr/>
    </dgm:pt>
    <dgm:pt modelId="{DB53EBC2-5D71-46C6-BC20-623D748C0085}" type="pres">
      <dgm:prSet presAssocID="{7C31F83D-7FB7-485C-B7B5-51D5F1D8DEF2}" presName="conn2-1" presStyleLbl="parChTrans1D3" presStyleIdx="0" presStyleCnt="2"/>
      <dgm:spPr/>
    </dgm:pt>
    <dgm:pt modelId="{1E9338C4-EB8F-44E8-8F0B-23AF4890D8CF}" type="pres">
      <dgm:prSet presAssocID="{7C31F83D-7FB7-485C-B7B5-51D5F1D8DEF2}" presName="connTx" presStyleLbl="parChTrans1D3" presStyleIdx="0" presStyleCnt="2"/>
      <dgm:spPr/>
    </dgm:pt>
    <dgm:pt modelId="{4280DC97-E9CE-4A7A-B8F4-5D0F92A40E7D}" type="pres">
      <dgm:prSet presAssocID="{DF6B2AFD-203D-4678-8B47-AFD6762AA338}" presName="root2" presStyleCnt="0"/>
      <dgm:spPr/>
    </dgm:pt>
    <dgm:pt modelId="{686D63E5-60D9-4FA7-9D30-5AFE0E192FF3}" type="pres">
      <dgm:prSet presAssocID="{DF6B2AFD-203D-4678-8B47-AFD6762AA338}" presName="LevelTwoTextNode" presStyleLbl="node3" presStyleIdx="0" presStyleCnt="2">
        <dgm:presLayoutVars>
          <dgm:chPref val="3"/>
        </dgm:presLayoutVars>
      </dgm:prSet>
      <dgm:spPr/>
    </dgm:pt>
    <dgm:pt modelId="{9CD6AAAA-1693-4D73-89E5-01977B810A16}" type="pres">
      <dgm:prSet presAssocID="{DF6B2AFD-203D-4678-8B47-AFD6762AA338}" presName="level3hierChild" presStyleCnt="0"/>
      <dgm:spPr/>
    </dgm:pt>
    <dgm:pt modelId="{89BD5B62-2BD7-4788-9EB0-8AAA19001980}" type="pres">
      <dgm:prSet presAssocID="{71401D56-6E65-4B9B-A2D4-1937244E1773}" presName="conn2-1" presStyleLbl="parChTrans1D4" presStyleIdx="0" presStyleCnt="2"/>
      <dgm:spPr/>
    </dgm:pt>
    <dgm:pt modelId="{8D43416B-DE56-4116-B722-27423495A925}" type="pres">
      <dgm:prSet presAssocID="{71401D56-6E65-4B9B-A2D4-1937244E1773}" presName="connTx" presStyleLbl="parChTrans1D4" presStyleIdx="0" presStyleCnt="2"/>
      <dgm:spPr/>
    </dgm:pt>
    <dgm:pt modelId="{DEA444A5-A299-4966-B7D4-88A1EFA2A1F8}" type="pres">
      <dgm:prSet presAssocID="{341DF5F8-046F-4C7C-AA10-02F06EAD88FB}" presName="root2" presStyleCnt="0"/>
      <dgm:spPr/>
    </dgm:pt>
    <dgm:pt modelId="{E89F7469-7086-407D-87D0-16BE24A2FC99}" type="pres">
      <dgm:prSet presAssocID="{341DF5F8-046F-4C7C-AA10-02F06EAD88FB}" presName="LevelTwoTextNode" presStyleLbl="node4" presStyleIdx="0" presStyleCnt="2">
        <dgm:presLayoutVars>
          <dgm:chPref val="3"/>
        </dgm:presLayoutVars>
      </dgm:prSet>
      <dgm:spPr/>
    </dgm:pt>
    <dgm:pt modelId="{7F06639D-6020-4891-82FE-C38238DE748E}" type="pres">
      <dgm:prSet presAssocID="{341DF5F8-046F-4C7C-AA10-02F06EAD88FB}" presName="level3hierChild" presStyleCnt="0"/>
      <dgm:spPr/>
    </dgm:pt>
    <dgm:pt modelId="{9AD81CA7-EE41-4327-AEE2-DD89273AA6F9}" type="pres">
      <dgm:prSet presAssocID="{9C9405A7-603B-4466-8092-D09C28C37444}" presName="conn2-1" presStyleLbl="parChTrans1D4" presStyleIdx="1" presStyleCnt="2"/>
      <dgm:spPr/>
    </dgm:pt>
    <dgm:pt modelId="{2D5E0815-A16F-4BDF-89D2-FE53B7234E20}" type="pres">
      <dgm:prSet presAssocID="{9C9405A7-603B-4466-8092-D09C28C37444}" presName="connTx" presStyleLbl="parChTrans1D4" presStyleIdx="1" presStyleCnt="2"/>
      <dgm:spPr/>
    </dgm:pt>
    <dgm:pt modelId="{6C829495-A18F-4505-A4E8-739364055150}" type="pres">
      <dgm:prSet presAssocID="{6F1F356E-225B-44B8-9EEF-4FC087F5854A}" presName="root2" presStyleCnt="0"/>
      <dgm:spPr/>
    </dgm:pt>
    <dgm:pt modelId="{0AB4CF5C-A9F8-4F4F-9908-DBCB33F52ECE}" type="pres">
      <dgm:prSet presAssocID="{6F1F356E-225B-44B8-9EEF-4FC087F5854A}" presName="LevelTwoTextNode" presStyleLbl="node4" presStyleIdx="1" presStyleCnt="2" custScaleY="96064">
        <dgm:presLayoutVars>
          <dgm:chPref val="3"/>
        </dgm:presLayoutVars>
      </dgm:prSet>
      <dgm:spPr/>
    </dgm:pt>
    <dgm:pt modelId="{F96C77F8-2B64-443C-B9A5-5D21ACE762BA}" type="pres">
      <dgm:prSet presAssocID="{6F1F356E-225B-44B8-9EEF-4FC087F5854A}" presName="level3hierChild" presStyleCnt="0"/>
      <dgm:spPr/>
    </dgm:pt>
    <dgm:pt modelId="{290D765C-AB29-42A2-A58E-209F9FF1BD15}" type="pres">
      <dgm:prSet presAssocID="{19BCDF72-1DDB-49E3-8D77-916FA7FC2A4A}" presName="conn2-1" presStyleLbl="parChTrans1D3" presStyleIdx="1" presStyleCnt="2"/>
      <dgm:spPr/>
    </dgm:pt>
    <dgm:pt modelId="{66AAC87F-0985-4A29-85D2-CB3729BC5DBE}" type="pres">
      <dgm:prSet presAssocID="{19BCDF72-1DDB-49E3-8D77-916FA7FC2A4A}" presName="connTx" presStyleLbl="parChTrans1D3" presStyleIdx="1" presStyleCnt="2"/>
      <dgm:spPr/>
    </dgm:pt>
    <dgm:pt modelId="{47829D43-8AF3-4367-8684-69E827CB7851}" type="pres">
      <dgm:prSet presAssocID="{90FDA99E-A7A6-4DDD-A5D0-75DBAE53C2ED}" presName="root2" presStyleCnt="0"/>
      <dgm:spPr/>
    </dgm:pt>
    <dgm:pt modelId="{AB347A3A-44D0-4DD1-A6ED-28297DA99E05}" type="pres">
      <dgm:prSet presAssocID="{90FDA99E-A7A6-4DDD-A5D0-75DBAE53C2ED}" presName="LevelTwoTextNode" presStyleLbl="node3" presStyleIdx="1" presStyleCnt="2">
        <dgm:presLayoutVars>
          <dgm:chPref val="3"/>
        </dgm:presLayoutVars>
      </dgm:prSet>
      <dgm:spPr/>
    </dgm:pt>
    <dgm:pt modelId="{D0DDD0C5-2781-420E-BE47-2D67E8E59358}" type="pres">
      <dgm:prSet presAssocID="{90FDA99E-A7A6-4DDD-A5D0-75DBAE53C2ED}" presName="level3hierChild" presStyleCnt="0"/>
      <dgm:spPr/>
    </dgm:pt>
    <dgm:pt modelId="{965E4374-C011-4D00-A891-3A7C08E9ED5A}" type="pres">
      <dgm:prSet presAssocID="{01B5E7AA-F81E-4A04-B9BB-42B75A3AE14E}" presName="conn2-1" presStyleLbl="parChTrans1D2" presStyleIdx="1" presStyleCnt="2"/>
      <dgm:spPr/>
    </dgm:pt>
    <dgm:pt modelId="{70D4690C-585A-404D-9C56-DC6F632448F9}" type="pres">
      <dgm:prSet presAssocID="{01B5E7AA-F81E-4A04-B9BB-42B75A3AE14E}" presName="connTx" presStyleLbl="parChTrans1D2" presStyleIdx="1" presStyleCnt="2"/>
      <dgm:spPr/>
    </dgm:pt>
    <dgm:pt modelId="{1FE259C4-5FD9-4510-998A-239FF702D895}" type="pres">
      <dgm:prSet presAssocID="{BC15DEB8-85A1-490D-8F31-8F3F8E4BF7AC}" presName="root2" presStyleCnt="0"/>
      <dgm:spPr/>
    </dgm:pt>
    <dgm:pt modelId="{390CF37E-6DA2-41FA-8E66-A3D0A6BA5C53}" type="pres">
      <dgm:prSet presAssocID="{BC15DEB8-85A1-490D-8F31-8F3F8E4BF7AC}" presName="LevelTwoTextNode" presStyleLbl="node2" presStyleIdx="1" presStyleCnt="2">
        <dgm:presLayoutVars>
          <dgm:chPref val="3"/>
        </dgm:presLayoutVars>
      </dgm:prSet>
      <dgm:spPr/>
    </dgm:pt>
    <dgm:pt modelId="{5EDF537A-27E5-460F-80C8-8456590770B9}" type="pres">
      <dgm:prSet presAssocID="{BC15DEB8-85A1-490D-8F31-8F3F8E4BF7AC}" presName="level3hierChild" presStyleCnt="0"/>
      <dgm:spPr/>
    </dgm:pt>
  </dgm:ptLst>
  <dgm:cxnLst>
    <dgm:cxn modelId="{C9CC5A03-0AA3-4F5F-9134-CC3D9A52A233}" type="presOf" srcId="{7C31F83D-7FB7-485C-B7B5-51D5F1D8DEF2}" destId="{DB53EBC2-5D71-46C6-BC20-623D748C0085}" srcOrd="0" destOrd="0" presId="urn:microsoft.com/office/officeart/2005/8/layout/hierarchy2"/>
    <dgm:cxn modelId="{EBBD2C06-8414-45A3-8182-0B6434BF9735}" type="presOf" srcId="{01B5E7AA-F81E-4A04-B9BB-42B75A3AE14E}" destId="{965E4374-C011-4D00-A891-3A7C08E9ED5A}" srcOrd="0" destOrd="0" presId="urn:microsoft.com/office/officeart/2005/8/layout/hierarchy2"/>
    <dgm:cxn modelId="{A759AA1B-69E0-4485-9F5D-E23030E88DB1}" type="presOf" srcId="{19BCDF72-1DDB-49E3-8D77-916FA7FC2A4A}" destId="{290D765C-AB29-42A2-A58E-209F9FF1BD15}" srcOrd="0" destOrd="0" presId="urn:microsoft.com/office/officeart/2005/8/layout/hierarchy2"/>
    <dgm:cxn modelId="{330A0A26-8098-4140-8DFC-094AAD2CB6BE}" type="presOf" srcId="{341DF5F8-046F-4C7C-AA10-02F06EAD88FB}" destId="{E89F7469-7086-407D-87D0-16BE24A2FC99}" srcOrd="0" destOrd="0" presId="urn:microsoft.com/office/officeart/2005/8/layout/hierarchy2"/>
    <dgm:cxn modelId="{6B345C27-179C-4926-930C-B3618E997518}" srcId="{D5BCB616-835C-47E2-8BB7-C7AD051F8202}" destId="{BC15DEB8-85A1-490D-8F31-8F3F8E4BF7AC}" srcOrd="1" destOrd="0" parTransId="{01B5E7AA-F81E-4A04-B9BB-42B75A3AE14E}" sibTransId="{4BDD08E1-2544-45B2-BF5D-5C7AAE927F80}"/>
    <dgm:cxn modelId="{F40BB52A-6CCB-4AFB-B0B7-88840B1C90C5}" srcId="{D28BA3F2-0451-44DF-A8F5-4273359AABF7}" destId="{D5BCB616-835C-47E2-8BB7-C7AD051F8202}" srcOrd="0" destOrd="0" parTransId="{27959E8C-BAE4-4FFE-BF9A-D4DFBC7B7D40}" sibTransId="{171E4C92-5FC4-4F2E-AB2C-BF42020B1001}"/>
    <dgm:cxn modelId="{8E4C0A2C-C17F-4AF0-808C-829BD3C8573C}" type="presOf" srcId="{01B5E7AA-F81E-4A04-B9BB-42B75A3AE14E}" destId="{70D4690C-585A-404D-9C56-DC6F632448F9}" srcOrd="1" destOrd="0" presId="urn:microsoft.com/office/officeart/2005/8/layout/hierarchy2"/>
    <dgm:cxn modelId="{7AAE853B-6F4D-4067-BC27-BD902B0D52C7}" type="presOf" srcId="{90FDA99E-A7A6-4DDD-A5D0-75DBAE53C2ED}" destId="{AB347A3A-44D0-4DD1-A6ED-28297DA99E05}" srcOrd="0" destOrd="0" presId="urn:microsoft.com/office/officeart/2005/8/layout/hierarchy2"/>
    <dgm:cxn modelId="{DA202841-0437-4F5F-8810-8ADCC8479481}" srcId="{D5BCB616-835C-47E2-8BB7-C7AD051F8202}" destId="{FE2A095F-CA4C-4DAB-AB83-A24D07792EDD}" srcOrd="0" destOrd="0" parTransId="{A43AB9E4-442D-4F28-968B-B7ED4A65B02F}" sibTransId="{6D4F38E0-8E0E-4F09-806F-25D6F7AB8D79}"/>
    <dgm:cxn modelId="{27742E45-2702-4896-82DF-CC11B5DBEEDF}" type="presOf" srcId="{7C31F83D-7FB7-485C-B7B5-51D5F1D8DEF2}" destId="{1E9338C4-EB8F-44E8-8F0B-23AF4890D8CF}" srcOrd="1" destOrd="0" presId="urn:microsoft.com/office/officeart/2005/8/layout/hierarchy2"/>
    <dgm:cxn modelId="{05483867-6BBA-4EDB-987A-E30421364D5A}" type="presOf" srcId="{D5BCB616-835C-47E2-8BB7-C7AD051F8202}" destId="{E3C5E953-1A1A-4803-BA40-A035396595F8}" srcOrd="0" destOrd="0" presId="urn:microsoft.com/office/officeart/2005/8/layout/hierarchy2"/>
    <dgm:cxn modelId="{B1B01868-8809-4B46-84E6-C6D0E6DC4725}" type="presOf" srcId="{DF6B2AFD-203D-4678-8B47-AFD6762AA338}" destId="{686D63E5-60D9-4FA7-9D30-5AFE0E192FF3}" srcOrd="0" destOrd="0" presId="urn:microsoft.com/office/officeart/2005/8/layout/hierarchy2"/>
    <dgm:cxn modelId="{4F7D8D58-AB3F-4079-9679-2FF712091968}" type="presOf" srcId="{BC15DEB8-85A1-490D-8F31-8F3F8E4BF7AC}" destId="{390CF37E-6DA2-41FA-8E66-A3D0A6BA5C53}" srcOrd="0" destOrd="0" presId="urn:microsoft.com/office/officeart/2005/8/layout/hierarchy2"/>
    <dgm:cxn modelId="{46650059-7110-448D-9A88-7FD7A57D1D89}" type="presOf" srcId="{71401D56-6E65-4B9B-A2D4-1937244E1773}" destId="{89BD5B62-2BD7-4788-9EB0-8AAA19001980}" srcOrd="0" destOrd="0" presId="urn:microsoft.com/office/officeart/2005/8/layout/hierarchy2"/>
    <dgm:cxn modelId="{511D0E59-A0C1-4760-9AAE-D56D8F7B0560}" srcId="{FE2A095F-CA4C-4DAB-AB83-A24D07792EDD}" destId="{90FDA99E-A7A6-4DDD-A5D0-75DBAE53C2ED}" srcOrd="1" destOrd="0" parTransId="{19BCDF72-1DDB-49E3-8D77-916FA7FC2A4A}" sibTransId="{CEDDC29F-35BC-4636-9703-9E5824D0EB97}"/>
    <dgm:cxn modelId="{AC05487E-47EC-4FF5-9E86-0584F1757CAE}" srcId="{DF6B2AFD-203D-4678-8B47-AFD6762AA338}" destId="{341DF5F8-046F-4C7C-AA10-02F06EAD88FB}" srcOrd="0" destOrd="0" parTransId="{71401D56-6E65-4B9B-A2D4-1937244E1773}" sibTransId="{2A85A9E3-05CB-426D-BC6F-C5BDDF2B2895}"/>
    <dgm:cxn modelId="{1398AF82-6D80-4406-9B8E-96B1EA90DEFB}" type="presOf" srcId="{A43AB9E4-442D-4F28-968B-B7ED4A65B02F}" destId="{9390C308-3C72-42AD-852F-A5C5C22B0473}" srcOrd="0" destOrd="0" presId="urn:microsoft.com/office/officeart/2005/8/layout/hierarchy2"/>
    <dgm:cxn modelId="{7AFA1F88-F9E2-4CB1-9F88-B6E35C70B6D0}" srcId="{DF6B2AFD-203D-4678-8B47-AFD6762AA338}" destId="{6F1F356E-225B-44B8-9EEF-4FC087F5854A}" srcOrd="1" destOrd="0" parTransId="{9C9405A7-603B-4466-8092-D09C28C37444}" sibTransId="{F2FBD1E9-A821-46EA-AC04-58E9EBC1210B}"/>
    <dgm:cxn modelId="{AF419192-F855-4989-9304-91A25B396771}" type="presOf" srcId="{71401D56-6E65-4B9B-A2D4-1937244E1773}" destId="{8D43416B-DE56-4116-B722-27423495A925}" srcOrd="1" destOrd="0" presId="urn:microsoft.com/office/officeart/2005/8/layout/hierarchy2"/>
    <dgm:cxn modelId="{FE150FA2-A6BA-4ECF-9729-1DA340382D8E}" srcId="{FE2A095F-CA4C-4DAB-AB83-A24D07792EDD}" destId="{DF6B2AFD-203D-4678-8B47-AFD6762AA338}" srcOrd="0" destOrd="0" parTransId="{7C31F83D-7FB7-485C-B7B5-51D5F1D8DEF2}" sibTransId="{A1F88AE5-6A35-4533-B5F7-A5F287635475}"/>
    <dgm:cxn modelId="{4A6D14A9-5A29-4F84-A0D0-440D6AE4453E}" type="presOf" srcId="{9C9405A7-603B-4466-8092-D09C28C37444}" destId="{9AD81CA7-EE41-4327-AEE2-DD89273AA6F9}" srcOrd="0" destOrd="0" presId="urn:microsoft.com/office/officeart/2005/8/layout/hierarchy2"/>
    <dgm:cxn modelId="{C391E8BE-5E65-4311-8343-6B712802298D}" type="presOf" srcId="{A43AB9E4-442D-4F28-968B-B7ED4A65B02F}" destId="{9629B1D2-58FD-4CCE-A2A0-25D9B1F2D622}" srcOrd="1" destOrd="0" presId="urn:microsoft.com/office/officeart/2005/8/layout/hierarchy2"/>
    <dgm:cxn modelId="{17F0B1C0-F981-423B-8785-475159B41F00}" type="presOf" srcId="{19BCDF72-1DDB-49E3-8D77-916FA7FC2A4A}" destId="{66AAC87F-0985-4A29-85D2-CB3729BC5DBE}" srcOrd="1" destOrd="0" presId="urn:microsoft.com/office/officeart/2005/8/layout/hierarchy2"/>
    <dgm:cxn modelId="{B1C3B6CE-0DB1-4C47-832C-FCAADE51E5CC}" type="presOf" srcId="{D28BA3F2-0451-44DF-A8F5-4273359AABF7}" destId="{84480DBE-8337-4E0C-AF13-F1D26DE94DE2}" srcOrd="0" destOrd="0" presId="urn:microsoft.com/office/officeart/2005/8/layout/hierarchy2"/>
    <dgm:cxn modelId="{28B973DD-F760-482A-8A64-0B86894932B8}" type="presOf" srcId="{6F1F356E-225B-44B8-9EEF-4FC087F5854A}" destId="{0AB4CF5C-A9F8-4F4F-9908-DBCB33F52ECE}" srcOrd="0" destOrd="0" presId="urn:microsoft.com/office/officeart/2005/8/layout/hierarchy2"/>
    <dgm:cxn modelId="{815B14E6-90FE-4D3A-BEA4-02E8217D2A61}" type="presOf" srcId="{FE2A095F-CA4C-4DAB-AB83-A24D07792EDD}" destId="{46325BD9-E565-4F7B-AE85-5022F0CFE6EF}" srcOrd="0" destOrd="0" presId="urn:microsoft.com/office/officeart/2005/8/layout/hierarchy2"/>
    <dgm:cxn modelId="{F0305DED-0BD6-4944-A269-14B7E6BF49B0}" type="presOf" srcId="{9C9405A7-603B-4466-8092-D09C28C37444}" destId="{2D5E0815-A16F-4BDF-89D2-FE53B7234E20}" srcOrd="1" destOrd="0" presId="urn:microsoft.com/office/officeart/2005/8/layout/hierarchy2"/>
    <dgm:cxn modelId="{B2881FF4-C87C-4D54-8B05-CC4CE09C5C5B}" type="presParOf" srcId="{84480DBE-8337-4E0C-AF13-F1D26DE94DE2}" destId="{2A646B38-6F76-4D98-9ECB-108BA76B5ADE}" srcOrd="0" destOrd="0" presId="urn:microsoft.com/office/officeart/2005/8/layout/hierarchy2"/>
    <dgm:cxn modelId="{DEBD9931-C50F-4D3E-89B0-E769D66E2A65}" type="presParOf" srcId="{2A646B38-6F76-4D98-9ECB-108BA76B5ADE}" destId="{E3C5E953-1A1A-4803-BA40-A035396595F8}" srcOrd="0" destOrd="0" presId="urn:microsoft.com/office/officeart/2005/8/layout/hierarchy2"/>
    <dgm:cxn modelId="{1CA9541D-1CAA-47DE-90A0-29ECF5148FED}" type="presParOf" srcId="{2A646B38-6F76-4D98-9ECB-108BA76B5ADE}" destId="{4100C187-AE1E-40B7-A30A-FD53544386FE}" srcOrd="1" destOrd="0" presId="urn:microsoft.com/office/officeart/2005/8/layout/hierarchy2"/>
    <dgm:cxn modelId="{17963BD8-92B1-4611-821B-BA81826C3DB0}" type="presParOf" srcId="{4100C187-AE1E-40B7-A30A-FD53544386FE}" destId="{9390C308-3C72-42AD-852F-A5C5C22B0473}" srcOrd="0" destOrd="0" presId="urn:microsoft.com/office/officeart/2005/8/layout/hierarchy2"/>
    <dgm:cxn modelId="{84F7BE56-A71C-4F41-B441-0CD1167DC6D3}" type="presParOf" srcId="{9390C308-3C72-42AD-852F-A5C5C22B0473}" destId="{9629B1D2-58FD-4CCE-A2A0-25D9B1F2D622}" srcOrd="0" destOrd="0" presId="urn:microsoft.com/office/officeart/2005/8/layout/hierarchy2"/>
    <dgm:cxn modelId="{7B2F2C86-4869-4175-9AE5-6DB53431695A}" type="presParOf" srcId="{4100C187-AE1E-40B7-A30A-FD53544386FE}" destId="{535D2A42-2D0F-41A1-B85B-F5451CC79681}" srcOrd="1" destOrd="0" presId="urn:microsoft.com/office/officeart/2005/8/layout/hierarchy2"/>
    <dgm:cxn modelId="{2300266B-F9D3-49F2-9066-155677E8F9F1}" type="presParOf" srcId="{535D2A42-2D0F-41A1-B85B-F5451CC79681}" destId="{46325BD9-E565-4F7B-AE85-5022F0CFE6EF}" srcOrd="0" destOrd="0" presId="urn:microsoft.com/office/officeart/2005/8/layout/hierarchy2"/>
    <dgm:cxn modelId="{7304BF51-2E5B-44A8-86F3-80AB5624DF07}" type="presParOf" srcId="{535D2A42-2D0F-41A1-B85B-F5451CC79681}" destId="{134CDE86-7473-4896-97C6-8BE5F87AA731}" srcOrd="1" destOrd="0" presId="urn:microsoft.com/office/officeart/2005/8/layout/hierarchy2"/>
    <dgm:cxn modelId="{97629A6F-9F65-45ED-A43E-D7658096818D}" type="presParOf" srcId="{134CDE86-7473-4896-97C6-8BE5F87AA731}" destId="{DB53EBC2-5D71-46C6-BC20-623D748C0085}" srcOrd="0" destOrd="0" presId="urn:microsoft.com/office/officeart/2005/8/layout/hierarchy2"/>
    <dgm:cxn modelId="{76A4FE85-7C63-4D04-B9F6-2C088C8EB0B2}" type="presParOf" srcId="{DB53EBC2-5D71-46C6-BC20-623D748C0085}" destId="{1E9338C4-EB8F-44E8-8F0B-23AF4890D8CF}" srcOrd="0" destOrd="0" presId="urn:microsoft.com/office/officeart/2005/8/layout/hierarchy2"/>
    <dgm:cxn modelId="{B3EA988D-3CBB-49F5-A6D7-1BABF40F8293}" type="presParOf" srcId="{134CDE86-7473-4896-97C6-8BE5F87AA731}" destId="{4280DC97-E9CE-4A7A-B8F4-5D0F92A40E7D}" srcOrd="1" destOrd="0" presId="urn:microsoft.com/office/officeart/2005/8/layout/hierarchy2"/>
    <dgm:cxn modelId="{801FFBAA-C90D-4405-9B80-72B5B6A254C6}" type="presParOf" srcId="{4280DC97-E9CE-4A7A-B8F4-5D0F92A40E7D}" destId="{686D63E5-60D9-4FA7-9D30-5AFE0E192FF3}" srcOrd="0" destOrd="0" presId="urn:microsoft.com/office/officeart/2005/8/layout/hierarchy2"/>
    <dgm:cxn modelId="{8C002CE0-FAEB-49AC-9E0A-47DBFDDADA72}" type="presParOf" srcId="{4280DC97-E9CE-4A7A-B8F4-5D0F92A40E7D}" destId="{9CD6AAAA-1693-4D73-89E5-01977B810A16}" srcOrd="1" destOrd="0" presId="urn:microsoft.com/office/officeart/2005/8/layout/hierarchy2"/>
    <dgm:cxn modelId="{048C9F9C-E8DD-40B5-A447-69342E8B9E5D}" type="presParOf" srcId="{9CD6AAAA-1693-4D73-89E5-01977B810A16}" destId="{89BD5B62-2BD7-4788-9EB0-8AAA19001980}" srcOrd="0" destOrd="0" presId="urn:microsoft.com/office/officeart/2005/8/layout/hierarchy2"/>
    <dgm:cxn modelId="{DD90C740-BC9C-4F5C-8AF6-47DC2A74F50B}" type="presParOf" srcId="{89BD5B62-2BD7-4788-9EB0-8AAA19001980}" destId="{8D43416B-DE56-4116-B722-27423495A925}" srcOrd="0" destOrd="0" presId="urn:microsoft.com/office/officeart/2005/8/layout/hierarchy2"/>
    <dgm:cxn modelId="{79BD1028-93A2-45BE-A04B-E89DD3F4BDF1}" type="presParOf" srcId="{9CD6AAAA-1693-4D73-89E5-01977B810A16}" destId="{DEA444A5-A299-4966-B7D4-88A1EFA2A1F8}" srcOrd="1" destOrd="0" presId="urn:microsoft.com/office/officeart/2005/8/layout/hierarchy2"/>
    <dgm:cxn modelId="{DAACF85A-65FA-4069-93E0-B16B5379B807}" type="presParOf" srcId="{DEA444A5-A299-4966-B7D4-88A1EFA2A1F8}" destId="{E89F7469-7086-407D-87D0-16BE24A2FC99}" srcOrd="0" destOrd="0" presId="urn:microsoft.com/office/officeart/2005/8/layout/hierarchy2"/>
    <dgm:cxn modelId="{340A6AB5-D7EB-4625-9223-8A7A04E6FE7A}" type="presParOf" srcId="{DEA444A5-A299-4966-B7D4-88A1EFA2A1F8}" destId="{7F06639D-6020-4891-82FE-C38238DE748E}" srcOrd="1" destOrd="0" presId="urn:microsoft.com/office/officeart/2005/8/layout/hierarchy2"/>
    <dgm:cxn modelId="{7FEC1C42-2A4F-41DB-B771-F84E2C397494}" type="presParOf" srcId="{9CD6AAAA-1693-4D73-89E5-01977B810A16}" destId="{9AD81CA7-EE41-4327-AEE2-DD89273AA6F9}" srcOrd="2" destOrd="0" presId="urn:microsoft.com/office/officeart/2005/8/layout/hierarchy2"/>
    <dgm:cxn modelId="{0832EC70-4D8B-46CC-A7EB-9B83AE8DF7D0}" type="presParOf" srcId="{9AD81CA7-EE41-4327-AEE2-DD89273AA6F9}" destId="{2D5E0815-A16F-4BDF-89D2-FE53B7234E20}" srcOrd="0" destOrd="0" presId="urn:microsoft.com/office/officeart/2005/8/layout/hierarchy2"/>
    <dgm:cxn modelId="{D68D909B-0EB0-42E1-894F-2F8C04EB96B6}" type="presParOf" srcId="{9CD6AAAA-1693-4D73-89E5-01977B810A16}" destId="{6C829495-A18F-4505-A4E8-739364055150}" srcOrd="3" destOrd="0" presId="urn:microsoft.com/office/officeart/2005/8/layout/hierarchy2"/>
    <dgm:cxn modelId="{D176BAE6-11CE-472B-8FD6-1CF7370E4672}" type="presParOf" srcId="{6C829495-A18F-4505-A4E8-739364055150}" destId="{0AB4CF5C-A9F8-4F4F-9908-DBCB33F52ECE}" srcOrd="0" destOrd="0" presId="urn:microsoft.com/office/officeart/2005/8/layout/hierarchy2"/>
    <dgm:cxn modelId="{0F696F16-2CFF-43AE-85DF-17042E9498E5}" type="presParOf" srcId="{6C829495-A18F-4505-A4E8-739364055150}" destId="{F96C77F8-2B64-443C-B9A5-5D21ACE762BA}" srcOrd="1" destOrd="0" presId="urn:microsoft.com/office/officeart/2005/8/layout/hierarchy2"/>
    <dgm:cxn modelId="{4AE89337-E470-434F-944E-7305710EBC6C}" type="presParOf" srcId="{134CDE86-7473-4896-97C6-8BE5F87AA731}" destId="{290D765C-AB29-42A2-A58E-209F9FF1BD15}" srcOrd="2" destOrd="0" presId="urn:microsoft.com/office/officeart/2005/8/layout/hierarchy2"/>
    <dgm:cxn modelId="{42EE68A7-1861-4B59-B3CE-3CAED0AFF46C}" type="presParOf" srcId="{290D765C-AB29-42A2-A58E-209F9FF1BD15}" destId="{66AAC87F-0985-4A29-85D2-CB3729BC5DBE}" srcOrd="0" destOrd="0" presId="urn:microsoft.com/office/officeart/2005/8/layout/hierarchy2"/>
    <dgm:cxn modelId="{2833AC96-0C42-4ED9-8432-A12CF7C64870}" type="presParOf" srcId="{134CDE86-7473-4896-97C6-8BE5F87AA731}" destId="{47829D43-8AF3-4367-8684-69E827CB7851}" srcOrd="3" destOrd="0" presId="urn:microsoft.com/office/officeart/2005/8/layout/hierarchy2"/>
    <dgm:cxn modelId="{A2C2663A-B842-47F9-86F0-FF8B310469D4}" type="presParOf" srcId="{47829D43-8AF3-4367-8684-69E827CB7851}" destId="{AB347A3A-44D0-4DD1-A6ED-28297DA99E05}" srcOrd="0" destOrd="0" presId="urn:microsoft.com/office/officeart/2005/8/layout/hierarchy2"/>
    <dgm:cxn modelId="{967EDE91-1D92-4199-9537-CF2A5889237F}" type="presParOf" srcId="{47829D43-8AF3-4367-8684-69E827CB7851}" destId="{D0DDD0C5-2781-420E-BE47-2D67E8E59358}" srcOrd="1" destOrd="0" presId="urn:microsoft.com/office/officeart/2005/8/layout/hierarchy2"/>
    <dgm:cxn modelId="{8B635637-1F64-403C-A24F-6CB0EB9BEBDB}" type="presParOf" srcId="{4100C187-AE1E-40B7-A30A-FD53544386FE}" destId="{965E4374-C011-4D00-A891-3A7C08E9ED5A}" srcOrd="2" destOrd="0" presId="urn:microsoft.com/office/officeart/2005/8/layout/hierarchy2"/>
    <dgm:cxn modelId="{E4562D64-C0D5-4D80-9B72-0C5973813FF4}" type="presParOf" srcId="{965E4374-C011-4D00-A891-3A7C08E9ED5A}" destId="{70D4690C-585A-404D-9C56-DC6F632448F9}" srcOrd="0" destOrd="0" presId="urn:microsoft.com/office/officeart/2005/8/layout/hierarchy2"/>
    <dgm:cxn modelId="{BD90763D-BC73-426A-93E0-18153637C5B5}" type="presParOf" srcId="{4100C187-AE1E-40B7-A30A-FD53544386FE}" destId="{1FE259C4-5FD9-4510-998A-239FF702D895}" srcOrd="3" destOrd="0" presId="urn:microsoft.com/office/officeart/2005/8/layout/hierarchy2"/>
    <dgm:cxn modelId="{3F2F1D70-637B-40D7-BD24-7CF3CC2A5BC4}" type="presParOf" srcId="{1FE259C4-5FD9-4510-998A-239FF702D895}" destId="{390CF37E-6DA2-41FA-8E66-A3D0A6BA5C53}" srcOrd="0" destOrd="0" presId="urn:microsoft.com/office/officeart/2005/8/layout/hierarchy2"/>
    <dgm:cxn modelId="{FEFA42FA-A675-42F8-A449-26023EB99937}" type="presParOf" srcId="{1FE259C4-5FD9-4510-998A-239FF702D895}" destId="{5EDF537A-27E5-460F-80C8-8456590770B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DBFA48-701E-4930-B0E4-AF332D1DF0F9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3A51DC9-D9A5-4F05-BEF1-3C18A2E8A89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hmotné (konstrukční prvky)</a:t>
          </a:r>
        </a:p>
      </dgm:t>
    </dgm:pt>
    <dgm:pt modelId="{89FA4283-14FB-476D-90EB-09E30753F7A7}" type="parTrans" cxnId="{02692003-9F87-4048-A2D3-9E269AB63857}">
      <dgm:prSet/>
      <dgm:spPr/>
      <dgm:t>
        <a:bodyPr/>
        <a:lstStyle/>
        <a:p>
          <a:endParaRPr lang="cs-CZ"/>
        </a:p>
      </dgm:t>
    </dgm:pt>
    <dgm:pt modelId="{0CEBA254-E62F-4475-B55D-84CB2D30884A}" type="sibTrans" cxnId="{02692003-9F87-4048-A2D3-9E269AB63857}">
      <dgm:prSet/>
      <dgm:spPr/>
      <dgm:t>
        <a:bodyPr/>
        <a:lstStyle/>
        <a:p>
          <a:endParaRPr lang="cs-CZ"/>
        </a:p>
      </dgm:t>
    </dgm:pt>
    <dgm:pt modelId="{EB13D266-0045-4925-81B8-DDA3D0762190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procesní (správa daní)</a:t>
          </a:r>
        </a:p>
      </dgm:t>
    </dgm:pt>
    <dgm:pt modelId="{673970D6-F399-476C-AF8D-437466BEB839}" type="parTrans" cxnId="{68839B50-FA10-4165-94CE-E0BD09B3056E}">
      <dgm:prSet/>
      <dgm:spPr/>
      <dgm:t>
        <a:bodyPr/>
        <a:lstStyle/>
        <a:p>
          <a:endParaRPr lang="cs-CZ"/>
        </a:p>
      </dgm:t>
    </dgm:pt>
    <dgm:pt modelId="{E7A2B055-64AE-4BDD-B161-A4355DA7E56C}" type="sibTrans" cxnId="{68839B50-FA10-4165-94CE-E0BD09B3056E}">
      <dgm:prSet/>
      <dgm:spPr/>
      <dgm:t>
        <a:bodyPr/>
        <a:lstStyle/>
        <a:p>
          <a:endParaRPr lang="cs-CZ"/>
        </a:p>
      </dgm:t>
    </dgm:pt>
    <dgm:pt modelId="{30511C9F-B3B9-45C9-A1D1-E63ED07E526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Daňové právo</a:t>
          </a:r>
        </a:p>
      </dgm:t>
    </dgm:pt>
    <dgm:pt modelId="{C73023BD-C44C-4491-ADDA-5030B370CCFE}" type="sibTrans" cxnId="{961F3E13-48E9-4655-A2A1-07746606E867}">
      <dgm:prSet/>
      <dgm:spPr/>
      <dgm:t>
        <a:bodyPr/>
        <a:lstStyle/>
        <a:p>
          <a:endParaRPr lang="cs-CZ"/>
        </a:p>
      </dgm:t>
    </dgm:pt>
    <dgm:pt modelId="{0708BACE-E384-4F67-9C50-09821A2AC24F}" type="parTrans" cxnId="{961F3E13-48E9-4655-A2A1-07746606E867}">
      <dgm:prSet/>
      <dgm:spPr/>
      <dgm:t>
        <a:bodyPr/>
        <a:lstStyle/>
        <a:p>
          <a:endParaRPr lang="cs-CZ"/>
        </a:p>
      </dgm:t>
    </dgm:pt>
    <dgm:pt modelId="{18C00316-C11C-42F0-82D0-9B41A424FAAB}" type="pres">
      <dgm:prSet presAssocID="{02DBFA48-701E-4930-B0E4-AF332D1DF0F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7770815-F889-4FCE-998D-D8E770F57834}" type="pres">
      <dgm:prSet presAssocID="{30511C9F-B3B9-45C9-A1D1-E63ED07E526C}" presName="root1" presStyleCnt="0"/>
      <dgm:spPr/>
    </dgm:pt>
    <dgm:pt modelId="{9BAFE8A5-BE00-4385-979F-00D413E2E9F6}" type="pres">
      <dgm:prSet presAssocID="{30511C9F-B3B9-45C9-A1D1-E63ED07E526C}" presName="LevelOneTextNode" presStyleLbl="node0" presStyleIdx="0" presStyleCnt="1">
        <dgm:presLayoutVars>
          <dgm:chPref val="3"/>
        </dgm:presLayoutVars>
      </dgm:prSet>
      <dgm:spPr/>
    </dgm:pt>
    <dgm:pt modelId="{9F4CF6B9-1E6B-440B-9698-0E6F5CAF3D75}" type="pres">
      <dgm:prSet presAssocID="{30511C9F-B3B9-45C9-A1D1-E63ED07E526C}" presName="level2hierChild" presStyleCnt="0"/>
      <dgm:spPr/>
    </dgm:pt>
    <dgm:pt modelId="{0F6E6854-BB44-4B59-B38A-0FEB804618E4}" type="pres">
      <dgm:prSet presAssocID="{89FA4283-14FB-476D-90EB-09E30753F7A7}" presName="conn2-1" presStyleLbl="parChTrans1D2" presStyleIdx="0" presStyleCnt="2"/>
      <dgm:spPr/>
    </dgm:pt>
    <dgm:pt modelId="{9BF4C954-8B24-4F44-B4F0-514906AD9108}" type="pres">
      <dgm:prSet presAssocID="{89FA4283-14FB-476D-90EB-09E30753F7A7}" presName="connTx" presStyleLbl="parChTrans1D2" presStyleIdx="0" presStyleCnt="2"/>
      <dgm:spPr/>
    </dgm:pt>
    <dgm:pt modelId="{578FCF3F-47D2-43FC-B744-6E08EA6E7707}" type="pres">
      <dgm:prSet presAssocID="{F3A51DC9-D9A5-4F05-BEF1-3C18A2E8A898}" presName="root2" presStyleCnt="0"/>
      <dgm:spPr/>
    </dgm:pt>
    <dgm:pt modelId="{85D028EA-9464-4126-9461-B8449B7DC885}" type="pres">
      <dgm:prSet presAssocID="{F3A51DC9-D9A5-4F05-BEF1-3C18A2E8A898}" presName="LevelTwoTextNode" presStyleLbl="node2" presStyleIdx="0" presStyleCnt="2">
        <dgm:presLayoutVars>
          <dgm:chPref val="3"/>
        </dgm:presLayoutVars>
      </dgm:prSet>
      <dgm:spPr/>
    </dgm:pt>
    <dgm:pt modelId="{FF3B6302-948D-4FD6-844E-F44E5F823D36}" type="pres">
      <dgm:prSet presAssocID="{F3A51DC9-D9A5-4F05-BEF1-3C18A2E8A898}" presName="level3hierChild" presStyleCnt="0"/>
      <dgm:spPr/>
    </dgm:pt>
    <dgm:pt modelId="{56F69165-1B02-4FD8-A97C-9025D47672C3}" type="pres">
      <dgm:prSet presAssocID="{673970D6-F399-476C-AF8D-437466BEB839}" presName="conn2-1" presStyleLbl="parChTrans1D2" presStyleIdx="1" presStyleCnt="2"/>
      <dgm:spPr/>
    </dgm:pt>
    <dgm:pt modelId="{CF03C142-ABB0-45E1-9291-0307AB19A92C}" type="pres">
      <dgm:prSet presAssocID="{673970D6-F399-476C-AF8D-437466BEB839}" presName="connTx" presStyleLbl="parChTrans1D2" presStyleIdx="1" presStyleCnt="2"/>
      <dgm:spPr/>
    </dgm:pt>
    <dgm:pt modelId="{E7C2DB84-CA78-4ABA-B2D1-6BE3B3F06AC9}" type="pres">
      <dgm:prSet presAssocID="{EB13D266-0045-4925-81B8-DDA3D0762190}" presName="root2" presStyleCnt="0"/>
      <dgm:spPr/>
    </dgm:pt>
    <dgm:pt modelId="{FD01BA8D-31C0-4C1E-8593-83A910061B97}" type="pres">
      <dgm:prSet presAssocID="{EB13D266-0045-4925-81B8-DDA3D0762190}" presName="LevelTwoTextNode" presStyleLbl="node2" presStyleIdx="1" presStyleCnt="2">
        <dgm:presLayoutVars>
          <dgm:chPref val="3"/>
        </dgm:presLayoutVars>
      </dgm:prSet>
      <dgm:spPr/>
    </dgm:pt>
    <dgm:pt modelId="{15B030D0-E5B8-4F66-9202-886BC418EF80}" type="pres">
      <dgm:prSet presAssocID="{EB13D266-0045-4925-81B8-DDA3D0762190}" presName="level3hierChild" presStyleCnt="0"/>
      <dgm:spPr/>
    </dgm:pt>
  </dgm:ptLst>
  <dgm:cxnLst>
    <dgm:cxn modelId="{02692003-9F87-4048-A2D3-9E269AB63857}" srcId="{30511C9F-B3B9-45C9-A1D1-E63ED07E526C}" destId="{F3A51DC9-D9A5-4F05-BEF1-3C18A2E8A898}" srcOrd="0" destOrd="0" parTransId="{89FA4283-14FB-476D-90EB-09E30753F7A7}" sibTransId="{0CEBA254-E62F-4475-B55D-84CB2D30884A}"/>
    <dgm:cxn modelId="{961F3E13-48E9-4655-A2A1-07746606E867}" srcId="{02DBFA48-701E-4930-B0E4-AF332D1DF0F9}" destId="{30511C9F-B3B9-45C9-A1D1-E63ED07E526C}" srcOrd="0" destOrd="0" parTransId="{0708BACE-E384-4F67-9C50-09821A2AC24F}" sibTransId="{C73023BD-C44C-4491-ADDA-5030B370CCFE}"/>
    <dgm:cxn modelId="{8D561867-4435-4200-898E-93BE11BDD44C}" type="presOf" srcId="{673970D6-F399-476C-AF8D-437466BEB839}" destId="{CF03C142-ABB0-45E1-9291-0307AB19A92C}" srcOrd="1" destOrd="0" presId="urn:microsoft.com/office/officeart/2005/8/layout/hierarchy2"/>
    <dgm:cxn modelId="{BF17964E-0B74-430E-A695-BE6A413E8583}" type="presOf" srcId="{89FA4283-14FB-476D-90EB-09E30753F7A7}" destId="{0F6E6854-BB44-4B59-B38A-0FEB804618E4}" srcOrd="0" destOrd="0" presId="urn:microsoft.com/office/officeart/2005/8/layout/hierarchy2"/>
    <dgm:cxn modelId="{68839B50-FA10-4165-94CE-E0BD09B3056E}" srcId="{30511C9F-B3B9-45C9-A1D1-E63ED07E526C}" destId="{EB13D266-0045-4925-81B8-DDA3D0762190}" srcOrd="1" destOrd="0" parTransId="{673970D6-F399-476C-AF8D-437466BEB839}" sibTransId="{E7A2B055-64AE-4BDD-B161-A4355DA7E56C}"/>
    <dgm:cxn modelId="{941CCD94-CE4F-4E95-AAF6-20F989963C8F}" type="presOf" srcId="{F3A51DC9-D9A5-4F05-BEF1-3C18A2E8A898}" destId="{85D028EA-9464-4126-9461-B8449B7DC885}" srcOrd="0" destOrd="0" presId="urn:microsoft.com/office/officeart/2005/8/layout/hierarchy2"/>
    <dgm:cxn modelId="{3CEDB1A6-E6B3-4E46-8BAA-DA037A57EA30}" type="presOf" srcId="{30511C9F-B3B9-45C9-A1D1-E63ED07E526C}" destId="{9BAFE8A5-BE00-4385-979F-00D413E2E9F6}" srcOrd="0" destOrd="0" presId="urn:microsoft.com/office/officeart/2005/8/layout/hierarchy2"/>
    <dgm:cxn modelId="{379395AB-06ED-4A75-A6DC-5F344AA65F5E}" type="presOf" srcId="{EB13D266-0045-4925-81B8-DDA3D0762190}" destId="{FD01BA8D-31C0-4C1E-8593-83A910061B97}" srcOrd="0" destOrd="0" presId="urn:microsoft.com/office/officeart/2005/8/layout/hierarchy2"/>
    <dgm:cxn modelId="{19249AB0-D59F-4E3C-8614-A75645D2E111}" type="presOf" srcId="{02DBFA48-701E-4930-B0E4-AF332D1DF0F9}" destId="{18C00316-C11C-42F0-82D0-9B41A424FAAB}" srcOrd="0" destOrd="0" presId="urn:microsoft.com/office/officeart/2005/8/layout/hierarchy2"/>
    <dgm:cxn modelId="{A0B0B4DC-1D25-4D22-B837-E17F80C30DE0}" type="presOf" srcId="{89FA4283-14FB-476D-90EB-09E30753F7A7}" destId="{9BF4C954-8B24-4F44-B4F0-514906AD9108}" srcOrd="1" destOrd="0" presId="urn:microsoft.com/office/officeart/2005/8/layout/hierarchy2"/>
    <dgm:cxn modelId="{627851F6-C59F-499D-B41D-FC112CE26F21}" type="presOf" srcId="{673970D6-F399-476C-AF8D-437466BEB839}" destId="{56F69165-1B02-4FD8-A97C-9025D47672C3}" srcOrd="0" destOrd="0" presId="urn:microsoft.com/office/officeart/2005/8/layout/hierarchy2"/>
    <dgm:cxn modelId="{F61BD36C-1A8F-434E-B4C8-2AF7D5BDEAE2}" type="presParOf" srcId="{18C00316-C11C-42F0-82D0-9B41A424FAAB}" destId="{57770815-F889-4FCE-998D-D8E770F57834}" srcOrd="0" destOrd="0" presId="urn:microsoft.com/office/officeart/2005/8/layout/hierarchy2"/>
    <dgm:cxn modelId="{B97FCF3C-3E61-4AED-BCEB-6C682BEC448C}" type="presParOf" srcId="{57770815-F889-4FCE-998D-D8E770F57834}" destId="{9BAFE8A5-BE00-4385-979F-00D413E2E9F6}" srcOrd="0" destOrd="0" presId="urn:microsoft.com/office/officeart/2005/8/layout/hierarchy2"/>
    <dgm:cxn modelId="{FE514C02-A500-4260-B75C-815A2D2B8641}" type="presParOf" srcId="{57770815-F889-4FCE-998D-D8E770F57834}" destId="{9F4CF6B9-1E6B-440B-9698-0E6F5CAF3D75}" srcOrd="1" destOrd="0" presId="urn:microsoft.com/office/officeart/2005/8/layout/hierarchy2"/>
    <dgm:cxn modelId="{6678BA81-C415-4A03-A6C8-E6E413E05723}" type="presParOf" srcId="{9F4CF6B9-1E6B-440B-9698-0E6F5CAF3D75}" destId="{0F6E6854-BB44-4B59-B38A-0FEB804618E4}" srcOrd="0" destOrd="0" presId="urn:microsoft.com/office/officeart/2005/8/layout/hierarchy2"/>
    <dgm:cxn modelId="{85E6C65A-9408-449D-8C62-98567887A870}" type="presParOf" srcId="{0F6E6854-BB44-4B59-B38A-0FEB804618E4}" destId="{9BF4C954-8B24-4F44-B4F0-514906AD9108}" srcOrd="0" destOrd="0" presId="urn:microsoft.com/office/officeart/2005/8/layout/hierarchy2"/>
    <dgm:cxn modelId="{1EE5E6F3-4C6C-4A29-B3F4-3C7247C782E6}" type="presParOf" srcId="{9F4CF6B9-1E6B-440B-9698-0E6F5CAF3D75}" destId="{578FCF3F-47D2-43FC-B744-6E08EA6E7707}" srcOrd="1" destOrd="0" presId="urn:microsoft.com/office/officeart/2005/8/layout/hierarchy2"/>
    <dgm:cxn modelId="{BD3AE8A1-0C13-4028-AE4D-95B252466053}" type="presParOf" srcId="{578FCF3F-47D2-43FC-B744-6E08EA6E7707}" destId="{85D028EA-9464-4126-9461-B8449B7DC885}" srcOrd="0" destOrd="0" presId="urn:microsoft.com/office/officeart/2005/8/layout/hierarchy2"/>
    <dgm:cxn modelId="{1977C3F2-ED99-4C7C-A36E-912D46C2E030}" type="presParOf" srcId="{578FCF3F-47D2-43FC-B744-6E08EA6E7707}" destId="{FF3B6302-948D-4FD6-844E-F44E5F823D36}" srcOrd="1" destOrd="0" presId="urn:microsoft.com/office/officeart/2005/8/layout/hierarchy2"/>
    <dgm:cxn modelId="{A16F0B97-E043-4741-A27E-563C3785DA85}" type="presParOf" srcId="{9F4CF6B9-1E6B-440B-9698-0E6F5CAF3D75}" destId="{56F69165-1B02-4FD8-A97C-9025D47672C3}" srcOrd="2" destOrd="0" presId="urn:microsoft.com/office/officeart/2005/8/layout/hierarchy2"/>
    <dgm:cxn modelId="{40752918-7D38-4364-82C8-B687BDC58A3E}" type="presParOf" srcId="{56F69165-1B02-4FD8-A97C-9025D47672C3}" destId="{CF03C142-ABB0-45E1-9291-0307AB19A92C}" srcOrd="0" destOrd="0" presId="urn:microsoft.com/office/officeart/2005/8/layout/hierarchy2"/>
    <dgm:cxn modelId="{CBD86321-9AB8-4096-9E76-502D59BA71CD}" type="presParOf" srcId="{9F4CF6B9-1E6B-440B-9698-0E6F5CAF3D75}" destId="{E7C2DB84-CA78-4ABA-B2D1-6BE3B3F06AC9}" srcOrd="3" destOrd="0" presId="urn:microsoft.com/office/officeart/2005/8/layout/hierarchy2"/>
    <dgm:cxn modelId="{149180B1-2659-48E6-8A5E-ED435C3CA92B}" type="presParOf" srcId="{E7C2DB84-CA78-4ABA-B2D1-6BE3B3F06AC9}" destId="{FD01BA8D-31C0-4C1E-8593-83A910061B97}" srcOrd="0" destOrd="0" presId="urn:microsoft.com/office/officeart/2005/8/layout/hierarchy2"/>
    <dgm:cxn modelId="{79EFB69D-B7AA-4356-80DA-B2299B09B3C9}" type="presParOf" srcId="{E7C2DB84-CA78-4ABA-B2D1-6BE3B3F06AC9}" destId="{15B030D0-E5B8-4F66-9202-886BC418EF8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68CCE2-7A13-4426-B874-D3B9B7213FD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323E11D-DD5B-49E8-AF24-2259DC281815}">
      <dgm:prSet phldrT="[Text]"/>
      <dgm:spPr/>
      <dgm:t>
        <a:bodyPr/>
        <a:lstStyle/>
        <a:p>
          <a:r>
            <a:rPr lang="cs-CZ" dirty="0"/>
            <a:t>spravedlnost a proporcionalita</a:t>
          </a:r>
        </a:p>
      </dgm:t>
    </dgm:pt>
    <dgm:pt modelId="{7DA64FEF-5001-4077-BA7E-C18F6157F21D}" type="parTrans" cxnId="{38D0457F-2EC7-4F57-AF38-DD2F4DD958C6}">
      <dgm:prSet/>
      <dgm:spPr/>
      <dgm:t>
        <a:bodyPr/>
        <a:lstStyle/>
        <a:p>
          <a:endParaRPr lang="cs-CZ"/>
        </a:p>
      </dgm:t>
    </dgm:pt>
    <dgm:pt modelId="{CE02084A-A405-4D8C-8A1B-7EA3B8EDB260}" type="sibTrans" cxnId="{38D0457F-2EC7-4F57-AF38-DD2F4DD958C6}">
      <dgm:prSet/>
      <dgm:spPr/>
      <dgm:t>
        <a:bodyPr/>
        <a:lstStyle/>
        <a:p>
          <a:endParaRPr lang="cs-CZ"/>
        </a:p>
      </dgm:t>
    </dgm:pt>
    <dgm:pt modelId="{CC4CC88D-8C1F-4BA3-BAA4-63D3761558FB}">
      <dgm:prSet phldrT="[Text]"/>
      <dgm:spPr/>
      <dgm:t>
        <a:bodyPr/>
        <a:lstStyle/>
        <a:p>
          <a:r>
            <a:rPr lang="cs-CZ" dirty="0"/>
            <a:t>neutrálnost</a:t>
          </a:r>
        </a:p>
      </dgm:t>
    </dgm:pt>
    <dgm:pt modelId="{C5CEF385-5A5C-40A3-8826-81D34D371E7C}" type="parTrans" cxnId="{122DEF21-D080-4D7A-8485-A84FE8EA044C}">
      <dgm:prSet/>
      <dgm:spPr/>
      <dgm:t>
        <a:bodyPr/>
        <a:lstStyle/>
        <a:p>
          <a:endParaRPr lang="cs-CZ"/>
        </a:p>
      </dgm:t>
    </dgm:pt>
    <dgm:pt modelId="{C99596E4-7853-49D8-BF2D-72D0D4387E4A}" type="sibTrans" cxnId="{122DEF21-D080-4D7A-8485-A84FE8EA044C}">
      <dgm:prSet/>
      <dgm:spPr/>
      <dgm:t>
        <a:bodyPr/>
        <a:lstStyle/>
        <a:p>
          <a:endParaRPr lang="cs-CZ"/>
        </a:p>
      </dgm:t>
    </dgm:pt>
    <dgm:pt modelId="{ECF6C389-A010-4784-B2D4-936164C679BB}">
      <dgm:prSet phldrT="[Text]"/>
      <dgm:spPr/>
      <dgm:t>
        <a:bodyPr/>
        <a:lstStyle/>
        <a:p>
          <a:r>
            <a:rPr lang="cs-CZ" dirty="0"/>
            <a:t>vyloučení duplicity zdanění</a:t>
          </a:r>
        </a:p>
      </dgm:t>
    </dgm:pt>
    <dgm:pt modelId="{3F693462-CF2D-4650-A43D-3EEFDB7C7274}" type="parTrans" cxnId="{0E61C8D6-A9E1-482F-8892-A594F39B7A19}">
      <dgm:prSet/>
      <dgm:spPr/>
      <dgm:t>
        <a:bodyPr/>
        <a:lstStyle/>
        <a:p>
          <a:endParaRPr lang="cs-CZ"/>
        </a:p>
      </dgm:t>
    </dgm:pt>
    <dgm:pt modelId="{9E6C45C3-300E-4509-843E-E7BB6F8877BC}" type="sibTrans" cxnId="{0E61C8D6-A9E1-482F-8892-A594F39B7A19}">
      <dgm:prSet/>
      <dgm:spPr/>
      <dgm:t>
        <a:bodyPr/>
        <a:lstStyle/>
        <a:p>
          <a:endParaRPr lang="cs-CZ"/>
        </a:p>
      </dgm:t>
    </dgm:pt>
    <dgm:pt modelId="{13A874E2-A655-426D-9F46-FB39A8A41496}">
      <dgm:prSet phldrT="[Text]"/>
      <dgm:spPr/>
      <dgm:t>
        <a:bodyPr/>
        <a:lstStyle/>
        <a:p>
          <a:r>
            <a:rPr lang="cs-CZ" dirty="0"/>
            <a:t>srozumitelnost</a:t>
          </a:r>
        </a:p>
      </dgm:t>
    </dgm:pt>
    <dgm:pt modelId="{A4217313-A8F0-46E5-9F2E-813A132EB2D1}" type="parTrans" cxnId="{22DB2DB4-CF78-40C6-A704-7F173B051A31}">
      <dgm:prSet/>
      <dgm:spPr/>
      <dgm:t>
        <a:bodyPr/>
        <a:lstStyle/>
        <a:p>
          <a:endParaRPr lang="cs-CZ"/>
        </a:p>
      </dgm:t>
    </dgm:pt>
    <dgm:pt modelId="{8FE23871-E19F-4A16-A2A4-7B9BD11DFCFC}" type="sibTrans" cxnId="{22DB2DB4-CF78-40C6-A704-7F173B051A31}">
      <dgm:prSet/>
      <dgm:spPr/>
      <dgm:t>
        <a:bodyPr/>
        <a:lstStyle/>
        <a:p>
          <a:endParaRPr lang="cs-CZ"/>
        </a:p>
      </dgm:t>
    </dgm:pt>
    <dgm:pt modelId="{194B211B-C962-4071-8DB5-D0CD0D97E160}">
      <dgm:prSet phldrT="[Text]"/>
      <dgm:spPr/>
      <dgm:t>
        <a:bodyPr/>
        <a:lstStyle/>
        <a:p>
          <a:r>
            <a:rPr lang="cs-CZ" dirty="0"/>
            <a:t>účinnost</a:t>
          </a:r>
        </a:p>
      </dgm:t>
    </dgm:pt>
    <dgm:pt modelId="{4EB03C68-719A-487F-AE65-967A891D6378}" type="parTrans" cxnId="{D2B71502-F82B-4BF6-B7F9-72CE7BEC4DDA}">
      <dgm:prSet/>
      <dgm:spPr/>
      <dgm:t>
        <a:bodyPr/>
        <a:lstStyle/>
        <a:p>
          <a:endParaRPr lang="cs-CZ"/>
        </a:p>
      </dgm:t>
    </dgm:pt>
    <dgm:pt modelId="{FE4DE871-6FA6-4D15-B43D-EBD2433AD093}" type="sibTrans" cxnId="{D2B71502-F82B-4BF6-B7F9-72CE7BEC4DDA}">
      <dgm:prSet/>
      <dgm:spPr/>
      <dgm:t>
        <a:bodyPr/>
        <a:lstStyle/>
        <a:p>
          <a:endParaRPr lang="cs-CZ"/>
        </a:p>
      </dgm:t>
    </dgm:pt>
    <dgm:pt modelId="{310F5C34-BAAF-47AC-B3E7-51E246B343C5}" type="pres">
      <dgm:prSet presAssocID="{6068CCE2-7A13-4426-B874-D3B9B7213FD8}" presName="diagram" presStyleCnt="0">
        <dgm:presLayoutVars>
          <dgm:dir/>
          <dgm:resizeHandles val="exact"/>
        </dgm:presLayoutVars>
      </dgm:prSet>
      <dgm:spPr/>
    </dgm:pt>
    <dgm:pt modelId="{7BD2A2E7-CB2B-4D0A-B988-CA5E37BF5C50}" type="pres">
      <dgm:prSet presAssocID="{8323E11D-DD5B-49E8-AF24-2259DC281815}" presName="node" presStyleLbl="node1" presStyleIdx="0" presStyleCnt="5">
        <dgm:presLayoutVars>
          <dgm:bulletEnabled val="1"/>
        </dgm:presLayoutVars>
      </dgm:prSet>
      <dgm:spPr/>
    </dgm:pt>
    <dgm:pt modelId="{73575567-9B84-4A61-9943-BDB8A5CF3E0D}" type="pres">
      <dgm:prSet presAssocID="{CE02084A-A405-4D8C-8A1B-7EA3B8EDB260}" presName="sibTrans" presStyleCnt="0"/>
      <dgm:spPr/>
    </dgm:pt>
    <dgm:pt modelId="{2A9C8747-5F53-450F-AF9C-C7DF11D18EDD}" type="pres">
      <dgm:prSet presAssocID="{CC4CC88D-8C1F-4BA3-BAA4-63D3761558FB}" presName="node" presStyleLbl="node1" presStyleIdx="1" presStyleCnt="5">
        <dgm:presLayoutVars>
          <dgm:bulletEnabled val="1"/>
        </dgm:presLayoutVars>
      </dgm:prSet>
      <dgm:spPr/>
    </dgm:pt>
    <dgm:pt modelId="{82825CB7-1742-4E29-9AC6-E5BA79068E05}" type="pres">
      <dgm:prSet presAssocID="{C99596E4-7853-49D8-BF2D-72D0D4387E4A}" presName="sibTrans" presStyleCnt="0"/>
      <dgm:spPr/>
    </dgm:pt>
    <dgm:pt modelId="{F4604A4A-B92D-4C13-AF0F-8138AE2806E0}" type="pres">
      <dgm:prSet presAssocID="{ECF6C389-A010-4784-B2D4-936164C679BB}" presName="node" presStyleLbl="node1" presStyleIdx="2" presStyleCnt="5">
        <dgm:presLayoutVars>
          <dgm:bulletEnabled val="1"/>
        </dgm:presLayoutVars>
      </dgm:prSet>
      <dgm:spPr/>
    </dgm:pt>
    <dgm:pt modelId="{B9594F6D-955F-4F1D-8E18-1E41E49863D1}" type="pres">
      <dgm:prSet presAssocID="{9E6C45C3-300E-4509-843E-E7BB6F8877BC}" presName="sibTrans" presStyleCnt="0"/>
      <dgm:spPr/>
    </dgm:pt>
    <dgm:pt modelId="{94F34E08-956C-4909-8733-AE82E2229DAA}" type="pres">
      <dgm:prSet presAssocID="{13A874E2-A655-426D-9F46-FB39A8A41496}" presName="node" presStyleLbl="node1" presStyleIdx="3" presStyleCnt="5">
        <dgm:presLayoutVars>
          <dgm:bulletEnabled val="1"/>
        </dgm:presLayoutVars>
      </dgm:prSet>
      <dgm:spPr/>
    </dgm:pt>
    <dgm:pt modelId="{4F9E0186-6B5E-4E53-A47E-C6AE10483D42}" type="pres">
      <dgm:prSet presAssocID="{8FE23871-E19F-4A16-A2A4-7B9BD11DFCFC}" presName="sibTrans" presStyleCnt="0"/>
      <dgm:spPr/>
    </dgm:pt>
    <dgm:pt modelId="{D76EDD24-092C-48BC-B7FD-D39DDB21C86B}" type="pres">
      <dgm:prSet presAssocID="{194B211B-C962-4071-8DB5-D0CD0D97E160}" presName="node" presStyleLbl="node1" presStyleIdx="4" presStyleCnt="5">
        <dgm:presLayoutVars>
          <dgm:bulletEnabled val="1"/>
        </dgm:presLayoutVars>
      </dgm:prSet>
      <dgm:spPr/>
    </dgm:pt>
  </dgm:ptLst>
  <dgm:cxnLst>
    <dgm:cxn modelId="{D2B71502-F82B-4BF6-B7F9-72CE7BEC4DDA}" srcId="{6068CCE2-7A13-4426-B874-D3B9B7213FD8}" destId="{194B211B-C962-4071-8DB5-D0CD0D97E160}" srcOrd="4" destOrd="0" parTransId="{4EB03C68-719A-487F-AE65-967A891D6378}" sibTransId="{FE4DE871-6FA6-4D15-B43D-EBD2433AD093}"/>
    <dgm:cxn modelId="{122DEF21-D080-4D7A-8485-A84FE8EA044C}" srcId="{6068CCE2-7A13-4426-B874-D3B9B7213FD8}" destId="{CC4CC88D-8C1F-4BA3-BAA4-63D3761558FB}" srcOrd="1" destOrd="0" parTransId="{C5CEF385-5A5C-40A3-8826-81D34D371E7C}" sibTransId="{C99596E4-7853-49D8-BF2D-72D0D4387E4A}"/>
    <dgm:cxn modelId="{5A88E724-AF40-4AA2-BE77-605BEAF2C291}" type="presOf" srcId="{8323E11D-DD5B-49E8-AF24-2259DC281815}" destId="{7BD2A2E7-CB2B-4D0A-B988-CA5E37BF5C50}" srcOrd="0" destOrd="0" presId="urn:microsoft.com/office/officeart/2005/8/layout/default"/>
    <dgm:cxn modelId="{50AC2F25-5342-4BF2-B69E-738DFF4B99D7}" type="presOf" srcId="{13A874E2-A655-426D-9F46-FB39A8A41496}" destId="{94F34E08-956C-4909-8733-AE82E2229DAA}" srcOrd="0" destOrd="0" presId="urn:microsoft.com/office/officeart/2005/8/layout/default"/>
    <dgm:cxn modelId="{DF1C6F2E-12D0-415C-959E-E2608BC68D39}" type="presOf" srcId="{194B211B-C962-4071-8DB5-D0CD0D97E160}" destId="{D76EDD24-092C-48BC-B7FD-D39DDB21C86B}" srcOrd="0" destOrd="0" presId="urn:microsoft.com/office/officeart/2005/8/layout/default"/>
    <dgm:cxn modelId="{EF745165-3E08-45F9-987A-3FFA80389C69}" type="presOf" srcId="{6068CCE2-7A13-4426-B874-D3B9B7213FD8}" destId="{310F5C34-BAAF-47AC-B3E7-51E246B343C5}" srcOrd="0" destOrd="0" presId="urn:microsoft.com/office/officeart/2005/8/layout/default"/>
    <dgm:cxn modelId="{53E91F58-B233-4F31-882E-A2BD0A3A9F94}" type="presOf" srcId="{CC4CC88D-8C1F-4BA3-BAA4-63D3761558FB}" destId="{2A9C8747-5F53-450F-AF9C-C7DF11D18EDD}" srcOrd="0" destOrd="0" presId="urn:microsoft.com/office/officeart/2005/8/layout/default"/>
    <dgm:cxn modelId="{38D0457F-2EC7-4F57-AF38-DD2F4DD958C6}" srcId="{6068CCE2-7A13-4426-B874-D3B9B7213FD8}" destId="{8323E11D-DD5B-49E8-AF24-2259DC281815}" srcOrd="0" destOrd="0" parTransId="{7DA64FEF-5001-4077-BA7E-C18F6157F21D}" sibTransId="{CE02084A-A405-4D8C-8A1B-7EA3B8EDB260}"/>
    <dgm:cxn modelId="{4C4256A6-168A-4EDA-A91C-4C84291D548B}" type="presOf" srcId="{ECF6C389-A010-4784-B2D4-936164C679BB}" destId="{F4604A4A-B92D-4C13-AF0F-8138AE2806E0}" srcOrd="0" destOrd="0" presId="urn:microsoft.com/office/officeart/2005/8/layout/default"/>
    <dgm:cxn modelId="{22DB2DB4-CF78-40C6-A704-7F173B051A31}" srcId="{6068CCE2-7A13-4426-B874-D3B9B7213FD8}" destId="{13A874E2-A655-426D-9F46-FB39A8A41496}" srcOrd="3" destOrd="0" parTransId="{A4217313-A8F0-46E5-9F2E-813A132EB2D1}" sibTransId="{8FE23871-E19F-4A16-A2A4-7B9BD11DFCFC}"/>
    <dgm:cxn modelId="{0E61C8D6-A9E1-482F-8892-A594F39B7A19}" srcId="{6068CCE2-7A13-4426-B874-D3B9B7213FD8}" destId="{ECF6C389-A010-4784-B2D4-936164C679BB}" srcOrd="2" destOrd="0" parTransId="{3F693462-CF2D-4650-A43D-3EEFDB7C7274}" sibTransId="{9E6C45C3-300E-4509-843E-E7BB6F8877BC}"/>
    <dgm:cxn modelId="{46C89EF8-33EC-4BC3-81BA-C8ACB10DAF97}" type="presParOf" srcId="{310F5C34-BAAF-47AC-B3E7-51E246B343C5}" destId="{7BD2A2E7-CB2B-4D0A-B988-CA5E37BF5C50}" srcOrd="0" destOrd="0" presId="urn:microsoft.com/office/officeart/2005/8/layout/default"/>
    <dgm:cxn modelId="{60268B0C-3769-4A8E-9175-57D4EA8A839D}" type="presParOf" srcId="{310F5C34-BAAF-47AC-B3E7-51E246B343C5}" destId="{73575567-9B84-4A61-9943-BDB8A5CF3E0D}" srcOrd="1" destOrd="0" presId="urn:microsoft.com/office/officeart/2005/8/layout/default"/>
    <dgm:cxn modelId="{4B5F5641-B5DB-4656-A750-AA659D371B77}" type="presParOf" srcId="{310F5C34-BAAF-47AC-B3E7-51E246B343C5}" destId="{2A9C8747-5F53-450F-AF9C-C7DF11D18EDD}" srcOrd="2" destOrd="0" presId="urn:microsoft.com/office/officeart/2005/8/layout/default"/>
    <dgm:cxn modelId="{A3F1C4D9-8FC2-4DF6-B81A-2B6915B0F915}" type="presParOf" srcId="{310F5C34-BAAF-47AC-B3E7-51E246B343C5}" destId="{82825CB7-1742-4E29-9AC6-E5BA79068E05}" srcOrd="3" destOrd="0" presId="urn:microsoft.com/office/officeart/2005/8/layout/default"/>
    <dgm:cxn modelId="{E72B32D1-42FF-4340-A38E-7CD7902B6799}" type="presParOf" srcId="{310F5C34-BAAF-47AC-B3E7-51E246B343C5}" destId="{F4604A4A-B92D-4C13-AF0F-8138AE2806E0}" srcOrd="4" destOrd="0" presId="urn:microsoft.com/office/officeart/2005/8/layout/default"/>
    <dgm:cxn modelId="{C305A8DE-9A06-4A11-962C-62E76FD0F779}" type="presParOf" srcId="{310F5C34-BAAF-47AC-B3E7-51E246B343C5}" destId="{B9594F6D-955F-4F1D-8E18-1E41E49863D1}" srcOrd="5" destOrd="0" presId="urn:microsoft.com/office/officeart/2005/8/layout/default"/>
    <dgm:cxn modelId="{072AECF9-B164-4A25-968F-855BC497FAEE}" type="presParOf" srcId="{310F5C34-BAAF-47AC-B3E7-51E246B343C5}" destId="{94F34E08-956C-4909-8733-AE82E2229DAA}" srcOrd="6" destOrd="0" presId="urn:microsoft.com/office/officeart/2005/8/layout/default"/>
    <dgm:cxn modelId="{BA5AF696-8326-4700-A6ED-5FFC77F6FFB9}" type="presParOf" srcId="{310F5C34-BAAF-47AC-B3E7-51E246B343C5}" destId="{4F9E0186-6B5E-4E53-A47E-C6AE10483D42}" srcOrd="7" destOrd="0" presId="urn:microsoft.com/office/officeart/2005/8/layout/default"/>
    <dgm:cxn modelId="{DFFDD62A-A679-44A7-810E-AF5B78FB3432}" type="presParOf" srcId="{310F5C34-BAAF-47AC-B3E7-51E246B343C5}" destId="{D76EDD24-092C-48BC-B7FD-D39DDB21C86B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8BA3F2-0451-44DF-A8F5-4273359AABF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BCB616-835C-47E2-8BB7-C7AD051F820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Daně</a:t>
          </a:r>
        </a:p>
      </dgm:t>
    </dgm:pt>
    <dgm:pt modelId="{27959E8C-BAE4-4FFE-BF9A-D4DFBC7B7D40}" type="parTrans" cxnId="{F40BB52A-6CCB-4AFB-B0B7-88840B1C90C5}">
      <dgm:prSet/>
      <dgm:spPr/>
      <dgm:t>
        <a:bodyPr/>
        <a:lstStyle/>
        <a:p>
          <a:endParaRPr lang="cs-CZ"/>
        </a:p>
      </dgm:t>
    </dgm:pt>
    <dgm:pt modelId="{171E4C92-5FC4-4F2E-AB2C-BF42020B1001}" type="sibTrans" cxnId="{F40BB52A-6CCB-4AFB-B0B7-88840B1C90C5}">
      <dgm:prSet/>
      <dgm:spPr/>
      <dgm:t>
        <a:bodyPr/>
        <a:lstStyle/>
        <a:p>
          <a:endParaRPr lang="cs-CZ"/>
        </a:p>
      </dgm:t>
    </dgm:pt>
    <dgm:pt modelId="{FE2A095F-CA4C-4DAB-AB83-A24D07792ED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přímé</a:t>
          </a:r>
        </a:p>
      </dgm:t>
    </dgm:pt>
    <dgm:pt modelId="{A43AB9E4-442D-4F28-968B-B7ED4A65B02F}" type="parTrans" cxnId="{DA202841-0437-4F5F-8810-8ADCC8479481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6D4F38E0-8E0E-4F09-806F-25D6F7AB8D79}" type="sibTrans" cxnId="{DA202841-0437-4F5F-8810-8ADCC8479481}">
      <dgm:prSet/>
      <dgm:spPr/>
      <dgm:t>
        <a:bodyPr/>
        <a:lstStyle/>
        <a:p>
          <a:endParaRPr lang="cs-CZ"/>
        </a:p>
      </dgm:t>
    </dgm:pt>
    <dgm:pt modelId="{BC15DEB8-85A1-490D-8F31-8F3F8E4BF7A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nepřímé</a:t>
          </a:r>
        </a:p>
      </dgm:t>
    </dgm:pt>
    <dgm:pt modelId="{01B5E7AA-F81E-4A04-B9BB-42B75A3AE14E}" type="parTrans" cxnId="{6B345C27-179C-4926-930C-B3618E997518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4BDD08E1-2544-45B2-BF5D-5C7AAE927F80}" type="sibTrans" cxnId="{6B345C27-179C-4926-930C-B3618E997518}">
      <dgm:prSet/>
      <dgm:spPr/>
      <dgm:t>
        <a:bodyPr/>
        <a:lstStyle/>
        <a:p>
          <a:endParaRPr lang="cs-CZ"/>
        </a:p>
      </dgm:t>
    </dgm:pt>
    <dgm:pt modelId="{84480DBE-8337-4E0C-AF13-F1D26DE94DE2}" type="pres">
      <dgm:prSet presAssocID="{D28BA3F2-0451-44DF-A8F5-4273359AABF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A646B38-6F76-4D98-9ECB-108BA76B5ADE}" type="pres">
      <dgm:prSet presAssocID="{D5BCB616-835C-47E2-8BB7-C7AD051F8202}" presName="root1" presStyleCnt="0"/>
      <dgm:spPr/>
    </dgm:pt>
    <dgm:pt modelId="{E3C5E953-1A1A-4803-BA40-A035396595F8}" type="pres">
      <dgm:prSet presAssocID="{D5BCB616-835C-47E2-8BB7-C7AD051F8202}" presName="LevelOneTextNode" presStyleLbl="node0" presStyleIdx="0" presStyleCnt="1">
        <dgm:presLayoutVars>
          <dgm:chPref val="3"/>
        </dgm:presLayoutVars>
      </dgm:prSet>
      <dgm:spPr/>
    </dgm:pt>
    <dgm:pt modelId="{4100C187-AE1E-40B7-A30A-FD53544386FE}" type="pres">
      <dgm:prSet presAssocID="{D5BCB616-835C-47E2-8BB7-C7AD051F8202}" presName="level2hierChild" presStyleCnt="0"/>
      <dgm:spPr/>
    </dgm:pt>
    <dgm:pt modelId="{9390C308-3C72-42AD-852F-A5C5C22B0473}" type="pres">
      <dgm:prSet presAssocID="{A43AB9E4-442D-4F28-968B-B7ED4A65B02F}" presName="conn2-1" presStyleLbl="parChTrans1D2" presStyleIdx="0" presStyleCnt="2"/>
      <dgm:spPr/>
    </dgm:pt>
    <dgm:pt modelId="{9629B1D2-58FD-4CCE-A2A0-25D9B1F2D622}" type="pres">
      <dgm:prSet presAssocID="{A43AB9E4-442D-4F28-968B-B7ED4A65B02F}" presName="connTx" presStyleLbl="parChTrans1D2" presStyleIdx="0" presStyleCnt="2"/>
      <dgm:spPr/>
    </dgm:pt>
    <dgm:pt modelId="{535D2A42-2D0F-41A1-B85B-F5451CC79681}" type="pres">
      <dgm:prSet presAssocID="{FE2A095F-CA4C-4DAB-AB83-A24D07792EDD}" presName="root2" presStyleCnt="0"/>
      <dgm:spPr/>
    </dgm:pt>
    <dgm:pt modelId="{46325BD9-E565-4F7B-AE85-5022F0CFE6EF}" type="pres">
      <dgm:prSet presAssocID="{FE2A095F-CA4C-4DAB-AB83-A24D07792EDD}" presName="LevelTwoTextNode" presStyleLbl="node2" presStyleIdx="0" presStyleCnt="2">
        <dgm:presLayoutVars>
          <dgm:chPref val="3"/>
        </dgm:presLayoutVars>
      </dgm:prSet>
      <dgm:spPr/>
    </dgm:pt>
    <dgm:pt modelId="{134CDE86-7473-4896-97C6-8BE5F87AA731}" type="pres">
      <dgm:prSet presAssocID="{FE2A095F-CA4C-4DAB-AB83-A24D07792EDD}" presName="level3hierChild" presStyleCnt="0"/>
      <dgm:spPr/>
    </dgm:pt>
    <dgm:pt modelId="{965E4374-C011-4D00-A891-3A7C08E9ED5A}" type="pres">
      <dgm:prSet presAssocID="{01B5E7AA-F81E-4A04-B9BB-42B75A3AE14E}" presName="conn2-1" presStyleLbl="parChTrans1D2" presStyleIdx="1" presStyleCnt="2"/>
      <dgm:spPr/>
    </dgm:pt>
    <dgm:pt modelId="{70D4690C-585A-404D-9C56-DC6F632448F9}" type="pres">
      <dgm:prSet presAssocID="{01B5E7AA-F81E-4A04-B9BB-42B75A3AE14E}" presName="connTx" presStyleLbl="parChTrans1D2" presStyleIdx="1" presStyleCnt="2"/>
      <dgm:spPr/>
    </dgm:pt>
    <dgm:pt modelId="{1FE259C4-5FD9-4510-998A-239FF702D895}" type="pres">
      <dgm:prSet presAssocID="{BC15DEB8-85A1-490D-8F31-8F3F8E4BF7AC}" presName="root2" presStyleCnt="0"/>
      <dgm:spPr/>
    </dgm:pt>
    <dgm:pt modelId="{390CF37E-6DA2-41FA-8E66-A3D0A6BA5C53}" type="pres">
      <dgm:prSet presAssocID="{BC15DEB8-85A1-490D-8F31-8F3F8E4BF7AC}" presName="LevelTwoTextNode" presStyleLbl="node2" presStyleIdx="1" presStyleCnt="2">
        <dgm:presLayoutVars>
          <dgm:chPref val="3"/>
        </dgm:presLayoutVars>
      </dgm:prSet>
      <dgm:spPr/>
    </dgm:pt>
    <dgm:pt modelId="{5EDF537A-27E5-460F-80C8-8456590770B9}" type="pres">
      <dgm:prSet presAssocID="{BC15DEB8-85A1-490D-8F31-8F3F8E4BF7AC}" presName="level3hierChild" presStyleCnt="0"/>
      <dgm:spPr/>
    </dgm:pt>
  </dgm:ptLst>
  <dgm:cxnLst>
    <dgm:cxn modelId="{6B345C27-179C-4926-930C-B3618E997518}" srcId="{D5BCB616-835C-47E2-8BB7-C7AD051F8202}" destId="{BC15DEB8-85A1-490D-8F31-8F3F8E4BF7AC}" srcOrd="1" destOrd="0" parTransId="{01B5E7AA-F81E-4A04-B9BB-42B75A3AE14E}" sibTransId="{4BDD08E1-2544-45B2-BF5D-5C7AAE927F80}"/>
    <dgm:cxn modelId="{2B6CEA29-9BCA-4BC9-9C9B-C8B27DF5C82F}" type="presOf" srcId="{FE2A095F-CA4C-4DAB-AB83-A24D07792EDD}" destId="{46325BD9-E565-4F7B-AE85-5022F0CFE6EF}" srcOrd="0" destOrd="0" presId="urn:microsoft.com/office/officeart/2005/8/layout/hierarchy2"/>
    <dgm:cxn modelId="{F40BB52A-6CCB-4AFB-B0B7-88840B1C90C5}" srcId="{D28BA3F2-0451-44DF-A8F5-4273359AABF7}" destId="{D5BCB616-835C-47E2-8BB7-C7AD051F8202}" srcOrd="0" destOrd="0" parTransId="{27959E8C-BAE4-4FFE-BF9A-D4DFBC7B7D40}" sibTransId="{171E4C92-5FC4-4F2E-AB2C-BF42020B1001}"/>
    <dgm:cxn modelId="{DA202841-0437-4F5F-8810-8ADCC8479481}" srcId="{D5BCB616-835C-47E2-8BB7-C7AD051F8202}" destId="{FE2A095F-CA4C-4DAB-AB83-A24D07792EDD}" srcOrd="0" destOrd="0" parTransId="{A43AB9E4-442D-4F28-968B-B7ED4A65B02F}" sibTransId="{6D4F38E0-8E0E-4F09-806F-25D6F7AB8D79}"/>
    <dgm:cxn modelId="{9E41A04F-0421-4103-8F1A-AEFA09A39A08}" type="presOf" srcId="{01B5E7AA-F81E-4A04-B9BB-42B75A3AE14E}" destId="{965E4374-C011-4D00-A891-3A7C08E9ED5A}" srcOrd="0" destOrd="0" presId="urn:microsoft.com/office/officeart/2005/8/layout/hierarchy2"/>
    <dgm:cxn modelId="{7237445A-A08B-47EC-8628-9C4096E48159}" type="presOf" srcId="{A43AB9E4-442D-4F28-968B-B7ED4A65B02F}" destId="{9629B1D2-58FD-4CCE-A2A0-25D9B1F2D622}" srcOrd="1" destOrd="0" presId="urn:microsoft.com/office/officeart/2005/8/layout/hierarchy2"/>
    <dgm:cxn modelId="{6694FC89-DAEF-485C-B54B-A2C181037112}" type="presOf" srcId="{D28BA3F2-0451-44DF-A8F5-4273359AABF7}" destId="{84480DBE-8337-4E0C-AF13-F1D26DE94DE2}" srcOrd="0" destOrd="0" presId="urn:microsoft.com/office/officeart/2005/8/layout/hierarchy2"/>
    <dgm:cxn modelId="{08BFB5AB-8336-420E-B779-25FEAF2CC61A}" type="presOf" srcId="{A43AB9E4-442D-4F28-968B-B7ED4A65B02F}" destId="{9390C308-3C72-42AD-852F-A5C5C22B0473}" srcOrd="0" destOrd="0" presId="urn:microsoft.com/office/officeart/2005/8/layout/hierarchy2"/>
    <dgm:cxn modelId="{E3387ACC-AFE6-44D7-9752-8E1184E952BC}" type="presOf" srcId="{BC15DEB8-85A1-490D-8F31-8F3F8E4BF7AC}" destId="{390CF37E-6DA2-41FA-8E66-A3D0A6BA5C53}" srcOrd="0" destOrd="0" presId="urn:microsoft.com/office/officeart/2005/8/layout/hierarchy2"/>
    <dgm:cxn modelId="{639614D8-3D9D-4A46-84E8-B786A00D06F4}" type="presOf" srcId="{D5BCB616-835C-47E2-8BB7-C7AD051F8202}" destId="{E3C5E953-1A1A-4803-BA40-A035396595F8}" srcOrd="0" destOrd="0" presId="urn:microsoft.com/office/officeart/2005/8/layout/hierarchy2"/>
    <dgm:cxn modelId="{AA2141DD-BD0D-43B2-896D-F37A8927B150}" type="presOf" srcId="{01B5E7AA-F81E-4A04-B9BB-42B75A3AE14E}" destId="{70D4690C-585A-404D-9C56-DC6F632448F9}" srcOrd="1" destOrd="0" presId="urn:microsoft.com/office/officeart/2005/8/layout/hierarchy2"/>
    <dgm:cxn modelId="{9B7F31AA-8B69-4445-A544-56615B2BE384}" type="presParOf" srcId="{84480DBE-8337-4E0C-AF13-F1D26DE94DE2}" destId="{2A646B38-6F76-4D98-9ECB-108BA76B5ADE}" srcOrd="0" destOrd="0" presId="urn:microsoft.com/office/officeart/2005/8/layout/hierarchy2"/>
    <dgm:cxn modelId="{FE5E95E1-7DB8-4219-B587-0F53B8219202}" type="presParOf" srcId="{2A646B38-6F76-4D98-9ECB-108BA76B5ADE}" destId="{E3C5E953-1A1A-4803-BA40-A035396595F8}" srcOrd="0" destOrd="0" presId="urn:microsoft.com/office/officeart/2005/8/layout/hierarchy2"/>
    <dgm:cxn modelId="{27CE8D05-D9A9-4885-B163-D9644364EA3B}" type="presParOf" srcId="{2A646B38-6F76-4D98-9ECB-108BA76B5ADE}" destId="{4100C187-AE1E-40B7-A30A-FD53544386FE}" srcOrd="1" destOrd="0" presId="urn:microsoft.com/office/officeart/2005/8/layout/hierarchy2"/>
    <dgm:cxn modelId="{FA516A67-EF36-41BC-B88A-7F6CF21D5EB9}" type="presParOf" srcId="{4100C187-AE1E-40B7-A30A-FD53544386FE}" destId="{9390C308-3C72-42AD-852F-A5C5C22B0473}" srcOrd="0" destOrd="0" presId="urn:microsoft.com/office/officeart/2005/8/layout/hierarchy2"/>
    <dgm:cxn modelId="{DE91A0A3-C425-4131-9F5B-73F856B5F329}" type="presParOf" srcId="{9390C308-3C72-42AD-852F-A5C5C22B0473}" destId="{9629B1D2-58FD-4CCE-A2A0-25D9B1F2D622}" srcOrd="0" destOrd="0" presId="urn:microsoft.com/office/officeart/2005/8/layout/hierarchy2"/>
    <dgm:cxn modelId="{E888989E-B4A7-43B8-82FD-D5E6B57488C6}" type="presParOf" srcId="{4100C187-AE1E-40B7-A30A-FD53544386FE}" destId="{535D2A42-2D0F-41A1-B85B-F5451CC79681}" srcOrd="1" destOrd="0" presId="urn:microsoft.com/office/officeart/2005/8/layout/hierarchy2"/>
    <dgm:cxn modelId="{0B7AE5FA-FB3A-49F4-BDCA-0C86FF2AD056}" type="presParOf" srcId="{535D2A42-2D0F-41A1-B85B-F5451CC79681}" destId="{46325BD9-E565-4F7B-AE85-5022F0CFE6EF}" srcOrd="0" destOrd="0" presId="urn:microsoft.com/office/officeart/2005/8/layout/hierarchy2"/>
    <dgm:cxn modelId="{201CDD86-9C14-427B-95C8-DE1BDA41AD1D}" type="presParOf" srcId="{535D2A42-2D0F-41A1-B85B-F5451CC79681}" destId="{134CDE86-7473-4896-97C6-8BE5F87AA731}" srcOrd="1" destOrd="0" presId="urn:microsoft.com/office/officeart/2005/8/layout/hierarchy2"/>
    <dgm:cxn modelId="{ACE1D4D7-3AD4-471D-B8B4-F297AFEC2531}" type="presParOf" srcId="{4100C187-AE1E-40B7-A30A-FD53544386FE}" destId="{965E4374-C011-4D00-A891-3A7C08E9ED5A}" srcOrd="2" destOrd="0" presId="urn:microsoft.com/office/officeart/2005/8/layout/hierarchy2"/>
    <dgm:cxn modelId="{F289D891-4BD4-410C-B8F2-F18252542F8C}" type="presParOf" srcId="{965E4374-C011-4D00-A891-3A7C08E9ED5A}" destId="{70D4690C-585A-404D-9C56-DC6F632448F9}" srcOrd="0" destOrd="0" presId="urn:microsoft.com/office/officeart/2005/8/layout/hierarchy2"/>
    <dgm:cxn modelId="{20A316DE-B61E-48C4-9DA1-B6721BDE5D1B}" type="presParOf" srcId="{4100C187-AE1E-40B7-A30A-FD53544386FE}" destId="{1FE259C4-5FD9-4510-998A-239FF702D895}" srcOrd="3" destOrd="0" presId="urn:microsoft.com/office/officeart/2005/8/layout/hierarchy2"/>
    <dgm:cxn modelId="{04CD294B-73A2-4A5F-9C44-CBD2428CE62A}" type="presParOf" srcId="{1FE259C4-5FD9-4510-998A-239FF702D895}" destId="{390CF37E-6DA2-41FA-8E66-A3D0A6BA5C53}" srcOrd="0" destOrd="0" presId="urn:microsoft.com/office/officeart/2005/8/layout/hierarchy2"/>
    <dgm:cxn modelId="{A9C80C49-E6C6-4191-8B90-670895BDB4BE}" type="presParOf" srcId="{1FE259C4-5FD9-4510-998A-239FF702D895}" destId="{5EDF537A-27E5-460F-80C8-8456590770B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28BA3F2-0451-44DF-A8F5-4273359AABF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BCB616-835C-47E2-8BB7-C7AD051F8202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Daně</a:t>
          </a:r>
        </a:p>
      </dgm:t>
    </dgm:pt>
    <dgm:pt modelId="{27959E8C-BAE4-4FFE-BF9A-D4DFBC7B7D40}" type="parTrans" cxnId="{F40BB52A-6CCB-4AFB-B0B7-88840B1C90C5}">
      <dgm:prSet/>
      <dgm:spPr/>
      <dgm:t>
        <a:bodyPr/>
        <a:lstStyle/>
        <a:p>
          <a:endParaRPr lang="cs-CZ"/>
        </a:p>
      </dgm:t>
    </dgm:pt>
    <dgm:pt modelId="{171E4C92-5FC4-4F2E-AB2C-BF42020B1001}" type="sibTrans" cxnId="{F40BB52A-6CCB-4AFB-B0B7-88840B1C90C5}">
      <dgm:prSet/>
      <dgm:spPr/>
      <dgm:t>
        <a:bodyPr/>
        <a:lstStyle/>
        <a:p>
          <a:endParaRPr lang="cs-CZ"/>
        </a:p>
      </dgm:t>
    </dgm:pt>
    <dgm:pt modelId="{FE2A095F-CA4C-4DAB-AB83-A24D07792ED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výlučné</a:t>
          </a:r>
        </a:p>
      </dgm:t>
    </dgm:pt>
    <dgm:pt modelId="{A43AB9E4-442D-4F28-968B-B7ED4A65B02F}" type="parTrans" cxnId="{DA202841-0437-4F5F-8810-8ADCC8479481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6D4F38E0-8E0E-4F09-806F-25D6F7AB8D79}" type="sibTrans" cxnId="{DA202841-0437-4F5F-8810-8ADCC8479481}">
      <dgm:prSet/>
      <dgm:spPr/>
      <dgm:t>
        <a:bodyPr/>
        <a:lstStyle/>
        <a:p>
          <a:endParaRPr lang="cs-CZ"/>
        </a:p>
      </dgm:t>
    </dgm:pt>
    <dgm:pt modelId="{BC15DEB8-85A1-490D-8F31-8F3F8E4BF7AC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sdílené</a:t>
          </a:r>
        </a:p>
      </dgm:t>
    </dgm:pt>
    <dgm:pt modelId="{01B5E7AA-F81E-4A04-B9BB-42B75A3AE14E}" type="parTrans" cxnId="{6B345C27-179C-4926-930C-B3618E997518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4BDD08E1-2544-45B2-BF5D-5C7AAE927F80}" type="sibTrans" cxnId="{6B345C27-179C-4926-930C-B3618E997518}">
      <dgm:prSet/>
      <dgm:spPr/>
      <dgm:t>
        <a:bodyPr/>
        <a:lstStyle/>
        <a:p>
          <a:endParaRPr lang="cs-CZ"/>
        </a:p>
      </dgm:t>
    </dgm:pt>
    <dgm:pt modelId="{DF6B2AFD-203D-4678-8B47-AFD6762AA338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</a:t>
          </a:r>
        </a:p>
      </dgm:t>
    </dgm:pt>
    <dgm:pt modelId="{7C31F83D-7FB7-485C-B7B5-51D5F1D8DEF2}" type="parTrans" cxnId="{FE150FA2-A6BA-4ECF-9729-1DA340382D8E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A1F88AE5-6A35-4533-B5F7-A5F287635475}" type="sibTrans" cxnId="{FE150FA2-A6BA-4ECF-9729-1DA340382D8E}">
      <dgm:prSet/>
      <dgm:spPr/>
      <dgm:t>
        <a:bodyPr/>
        <a:lstStyle/>
        <a:p>
          <a:endParaRPr lang="cs-CZ"/>
        </a:p>
      </dgm:t>
    </dgm:pt>
    <dgm:pt modelId="{90FDA99E-A7A6-4DDD-A5D0-75DBAE53C2ED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místní</a:t>
          </a:r>
        </a:p>
      </dgm:t>
    </dgm:pt>
    <dgm:pt modelId="{19BCDF72-1DDB-49E3-8D77-916FA7FC2A4A}" type="parTrans" cxnId="{511D0E59-A0C1-4760-9AAE-D56D8F7B0560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CEDDC29F-35BC-4636-9703-9E5824D0EB97}" type="sibTrans" cxnId="{511D0E59-A0C1-4760-9AAE-D56D8F7B0560}">
      <dgm:prSet/>
      <dgm:spPr/>
      <dgm:t>
        <a:bodyPr/>
        <a:lstStyle/>
        <a:p>
          <a:endParaRPr lang="cs-CZ"/>
        </a:p>
      </dgm:t>
    </dgm:pt>
    <dgm:pt modelId="{341DF5F8-046F-4C7C-AA10-02F06EAD88FB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rozpočet</a:t>
          </a:r>
        </a:p>
      </dgm:t>
    </dgm:pt>
    <dgm:pt modelId="{71401D56-6E65-4B9B-A2D4-1937244E1773}" type="parTrans" cxnId="{AC05487E-47EC-4FF5-9E86-0584F1757CAE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2A85A9E3-05CB-426D-BC6F-C5BDDF2B2895}" type="sibTrans" cxnId="{AC05487E-47EC-4FF5-9E86-0584F1757CAE}">
      <dgm:prSet/>
      <dgm:spPr/>
      <dgm:t>
        <a:bodyPr/>
        <a:lstStyle/>
        <a:p>
          <a:endParaRPr lang="cs-CZ"/>
        </a:p>
      </dgm:t>
    </dgm:pt>
    <dgm:pt modelId="{6F1F356E-225B-44B8-9EEF-4FC087F5854A}">
      <dgm:prSet phldrT="[Text]"/>
      <dgm:spPr/>
      <dgm:t>
        <a:bodyPr/>
        <a:lstStyle/>
        <a:p>
          <a:r>
            <a:rPr lang="cs-CZ" dirty="0">
              <a:latin typeface="Gill Sans MT" panose="020B0502020104020203" pitchFamily="34" charset="-18"/>
            </a:rPr>
            <a:t>státní fondy</a:t>
          </a:r>
        </a:p>
      </dgm:t>
    </dgm:pt>
    <dgm:pt modelId="{9C9405A7-603B-4466-8092-D09C28C37444}" type="parTrans" cxnId="{7AFA1F88-F9E2-4CB1-9F88-B6E35C70B6D0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F2FBD1E9-A821-46EA-AC04-58E9EBC1210B}" type="sibTrans" cxnId="{7AFA1F88-F9E2-4CB1-9F88-B6E35C70B6D0}">
      <dgm:prSet/>
      <dgm:spPr/>
      <dgm:t>
        <a:bodyPr/>
        <a:lstStyle/>
        <a:p>
          <a:endParaRPr lang="cs-CZ"/>
        </a:p>
      </dgm:t>
    </dgm:pt>
    <dgm:pt modelId="{84480DBE-8337-4E0C-AF13-F1D26DE94DE2}" type="pres">
      <dgm:prSet presAssocID="{D28BA3F2-0451-44DF-A8F5-4273359AABF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A646B38-6F76-4D98-9ECB-108BA76B5ADE}" type="pres">
      <dgm:prSet presAssocID="{D5BCB616-835C-47E2-8BB7-C7AD051F8202}" presName="root1" presStyleCnt="0"/>
      <dgm:spPr/>
    </dgm:pt>
    <dgm:pt modelId="{E3C5E953-1A1A-4803-BA40-A035396595F8}" type="pres">
      <dgm:prSet presAssocID="{D5BCB616-835C-47E2-8BB7-C7AD051F8202}" presName="LevelOneTextNode" presStyleLbl="node0" presStyleIdx="0" presStyleCnt="1">
        <dgm:presLayoutVars>
          <dgm:chPref val="3"/>
        </dgm:presLayoutVars>
      </dgm:prSet>
      <dgm:spPr/>
    </dgm:pt>
    <dgm:pt modelId="{4100C187-AE1E-40B7-A30A-FD53544386FE}" type="pres">
      <dgm:prSet presAssocID="{D5BCB616-835C-47E2-8BB7-C7AD051F8202}" presName="level2hierChild" presStyleCnt="0"/>
      <dgm:spPr/>
    </dgm:pt>
    <dgm:pt modelId="{9390C308-3C72-42AD-852F-A5C5C22B0473}" type="pres">
      <dgm:prSet presAssocID="{A43AB9E4-442D-4F28-968B-B7ED4A65B02F}" presName="conn2-1" presStyleLbl="parChTrans1D2" presStyleIdx="0" presStyleCnt="2"/>
      <dgm:spPr/>
    </dgm:pt>
    <dgm:pt modelId="{9629B1D2-58FD-4CCE-A2A0-25D9B1F2D622}" type="pres">
      <dgm:prSet presAssocID="{A43AB9E4-442D-4F28-968B-B7ED4A65B02F}" presName="connTx" presStyleLbl="parChTrans1D2" presStyleIdx="0" presStyleCnt="2"/>
      <dgm:spPr/>
    </dgm:pt>
    <dgm:pt modelId="{535D2A42-2D0F-41A1-B85B-F5451CC79681}" type="pres">
      <dgm:prSet presAssocID="{FE2A095F-CA4C-4DAB-AB83-A24D07792EDD}" presName="root2" presStyleCnt="0"/>
      <dgm:spPr/>
    </dgm:pt>
    <dgm:pt modelId="{46325BD9-E565-4F7B-AE85-5022F0CFE6EF}" type="pres">
      <dgm:prSet presAssocID="{FE2A095F-CA4C-4DAB-AB83-A24D07792EDD}" presName="LevelTwoTextNode" presStyleLbl="node2" presStyleIdx="0" presStyleCnt="2">
        <dgm:presLayoutVars>
          <dgm:chPref val="3"/>
        </dgm:presLayoutVars>
      </dgm:prSet>
      <dgm:spPr/>
    </dgm:pt>
    <dgm:pt modelId="{134CDE86-7473-4896-97C6-8BE5F87AA731}" type="pres">
      <dgm:prSet presAssocID="{FE2A095F-CA4C-4DAB-AB83-A24D07792EDD}" presName="level3hierChild" presStyleCnt="0"/>
      <dgm:spPr/>
    </dgm:pt>
    <dgm:pt modelId="{DB53EBC2-5D71-46C6-BC20-623D748C0085}" type="pres">
      <dgm:prSet presAssocID="{7C31F83D-7FB7-485C-B7B5-51D5F1D8DEF2}" presName="conn2-1" presStyleLbl="parChTrans1D3" presStyleIdx="0" presStyleCnt="2"/>
      <dgm:spPr/>
    </dgm:pt>
    <dgm:pt modelId="{1E9338C4-EB8F-44E8-8F0B-23AF4890D8CF}" type="pres">
      <dgm:prSet presAssocID="{7C31F83D-7FB7-485C-B7B5-51D5F1D8DEF2}" presName="connTx" presStyleLbl="parChTrans1D3" presStyleIdx="0" presStyleCnt="2"/>
      <dgm:spPr/>
    </dgm:pt>
    <dgm:pt modelId="{4280DC97-E9CE-4A7A-B8F4-5D0F92A40E7D}" type="pres">
      <dgm:prSet presAssocID="{DF6B2AFD-203D-4678-8B47-AFD6762AA338}" presName="root2" presStyleCnt="0"/>
      <dgm:spPr/>
    </dgm:pt>
    <dgm:pt modelId="{686D63E5-60D9-4FA7-9D30-5AFE0E192FF3}" type="pres">
      <dgm:prSet presAssocID="{DF6B2AFD-203D-4678-8B47-AFD6762AA338}" presName="LevelTwoTextNode" presStyleLbl="node3" presStyleIdx="0" presStyleCnt="2">
        <dgm:presLayoutVars>
          <dgm:chPref val="3"/>
        </dgm:presLayoutVars>
      </dgm:prSet>
      <dgm:spPr/>
    </dgm:pt>
    <dgm:pt modelId="{9CD6AAAA-1693-4D73-89E5-01977B810A16}" type="pres">
      <dgm:prSet presAssocID="{DF6B2AFD-203D-4678-8B47-AFD6762AA338}" presName="level3hierChild" presStyleCnt="0"/>
      <dgm:spPr/>
    </dgm:pt>
    <dgm:pt modelId="{89BD5B62-2BD7-4788-9EB0-8AAA19001980}" type="pres">
      <dgm:prSet presAssocID="{71401D56-6E65-4B9B-A2D4-1937244E1773}" presName="conn2-1" presStyleLbl="parChTrans1D4" presStyleIdx="0" presStyleCnt="2"/>
      <dgm:spPr/>
    </dgm:pt>
    <dgm:pt modelId="{8D43416B-DE56-4116-B722-27423495A925}" type="pres">
      <dgm:prSet presAssocID="{71401D56-6E65-4B9B-A2D4-1937244E1773}" presName="connTx" presStyleLbl="parChTrans1D4" presStyleIdx="0" presStyleCnt="2"/>
      <dgm:spPr/>
    </dgm:pt>
    <dgm:pt modelId="{DEA444A5-A299-4966-B7D4-88A1EFA2A1F8}" type="pres">
      <dgm:prSet presAssocID="{341DF5F8-046F-4C7C-AA10-02F06EAD88FB}" presName="root2" presStyleCnt="0"/>
      <dgm:spPr/>
    </dgm:pt>
    <dgm:pt modelId="{E89F7469-7086-407D-87D0-16BE24A2FC99}" type="pres">
      <dgm:prSet presAssocID="{341DF5F8-046F-4C7C-AA10-02F06EAD88FB}" presName="LevelTwoTextNode" presStyleLbl="node4" presStyleIdx="0" presStyleCnt="2">
        <dgm:presLayoutVars>
          <dgm:chPref val="3"/>
        </dgm:presLayoutVars>
      </dgm:prSet>
      <dgm:spPr/>
    </dgm:pt>
    <dgm:pt modelId="{7F06639D-6020-4891-82FE-C38238DE748E}" type="pres">
      <dgm:prSet presAssocID="{341DF5F8-046F-4C7C-AA10-02F06EAD88FB}" presName="level3hierChild" presStyleCnt="0"/>
      <dgm:spPr/>
    </dgm:pt>
    <dgm:pt modelId="{9AD81CA7-EE41-4327-AEE2-DD89273AA6F9}" type="pres">
      <dgm:prSet presAssocID="{9C9405A7-603B-4466-8092-D09C28C37444}" presName="conn2-1" presStyleLbl="parChTrans1D4" presStyleIdx="1" presStyleCnt="2"/>
      <dgm:spPr/>
    </dgm:pt>
    <dgm:pt modelId="{2D5E0815-A16F-4BDF-89D2-FE53B7234E20}" type="pres">
      <dgm:prSet presAssocID="{9C9405A7-603B-4466-8092-D09C28C37444}" presName="connTx" presStyleLbl="parChTrans1D4" presStyleIdx="1" presStyleCnt="2"/>
      <dgm:spPr/>
    </dgm:pt>
    <dgm:pt modelId="{6C829495-A18F-4505-A4E8-739364055150}" type="pres">
      <dgm:prSet presAssocID="{6F1F356E-225B-44B8-9EEF-4FC087F5854A}" presName="root2" presStyleCnt="0"/>
      <dgm:spPr/>
    </dgm:pt>
    <dgm:pt modelId="{0AB4CF5C-A9F8-4F4F-9908-DBCB33F52ECE}" type="pres">
      <dgm:prSet presAssocID="{6F1F356E-225B-44B8-9EEF-4FC087F5854A}" presName="LevelTwoTextNode" presStyleLbl="node4" presStyleIdx="1" presStyleCnt="2" custScaleY="103309">
        <dgm:presLayoutVars>
          <dgm:chPref val="3"/>
        </dgm:presLayoutVars>
      </dgm:prSet>
      <dgm:spPr/>
    </dgm:pt>
    <dgm:pt modelId="{F96C77F8-2B64-443C-B9A5-5D21ACE762BA}" type="pres">
      <dgm:prSet presAssocID="{6F1F356E-225B-44B8-9EEF-4FC087F5854A}" presName="level3hierChild" presStyleCnt="0"/>
      <dgm:spPr/>
    </dgm:pt>
    <dgm:pt modelId="{290D765C-AB29-42A2-A58E-209F9FF1BD15}" type="pres">
      <dgm:prSet presAssocID="{19BCDF72-1DDB-49E3-8D77-916FA7FC2A4A}" presName="conn2-1" presStyleLbl="parChTrans1D3" presStyleIdx="1" presStyleCnt="2"/>
      <dgm:spPr/>
    </dgm:pt>
    <dgm:pt modelId="{66AAC87F-0985-4A29-85D2-CB3729BC5DBE}" type="pres">
      <dgm:prSet presAssocID="{19BCDF72-1DDB-49E3-8D77-916FA7FC2A4A}" presName="connTx" presStyleLbl="parChTrans1D3" presStyleIdx="1" presStyleCnt="2"/>
      <dgm:spPr/>
    </dgm:pt>
    <dgm:pt modelId="{47829D43-8AF3-4367-8684-69E827CB7851}" type="pres">
      <dgm:prSet presAssocID="{90FDA99E-A7A6-4DDD-A5D0-75DBAE53C2ED}" presName="root2" presStyleCnt="0"/>
      <dgm:spPr/>
    </dgm:pt>
    <dgm:pt modelId="{AB347A3A-44D0-4DD1-A6ED-28297DA99E05}" type="pres">
      <dgm:prSet presAssocID="{90FDA99E-A7A6-4DDD-A5D0-75DBAE53C2ED}" presName="LevelTwoTextNode" presStyleLbl="node3" presStyleIdx="1" presStyleCnt="2">
        <dgm:presLayoutVars>
          <dgm:chPref val="3"/>
        </dgm:presLayoutVars>
      </dgm:prSet>
      <dgm:spPr/>
    </dgm:pt>
    <dgm:pt modelId="{D0DDD0C5-2781-420E-BE47-2D67E8E59358}" type="pres">
      <dgm:prSet presAssocID="{90FDA99E-A7A6-4DDD-A5D0-75DBAE53C2ED}" presName="level3hierChild" presStyleCnt="0"/>
      <dgm:spPr/>
    </dgm:pt>
    <dgm:pt modelId="{965E4374-C011-4D00-A891-3A7C08E9ED5A}" type="pres">
      <dgm:prSet presAssocID="{01B5E7AA-F81E-4A04-B9BB-42B75A3AE14E}" presName="conn2-1" presStyleLbl="parChTrans1D2" presStyleIdx="1" presStyleCnt="2"/>
      <dgm:spPr/>
    </dgm:pt>
    <dgm:pt modelId="{70D4690C-585A-404D-9C56-DC6F632448F9}" type="pres">
      <dgm:prSet presAssocID="{01B5E7AA-F81E-4A04-B9BB-42B75A3AE14E}" presName="connTx" presStyleLbl="parChTrans1D2" presStyleIdx="1" presStyleCnt="2"/>
      <dgm:spPr/>
    </dgm:pt>
    <dgm:pt modelId="{1FE259C4-5FD9-4510-998A-239FF702D895}" type="pres">
      <dgm:prSet presAssocID="{BC15DEB8-85A1-490D-8F31-8F3F8E4BF7AC}" presName="root2" presStyleCnt="0"/>
      <dgm:spPr/>
    </dgm:pt>
    <dgm:pt modelId="{390CF37E-6DA2-41FA-8E66-A3D0A6BA5C53}" type="pres">
      <dgm:prSet presAssocID="{BC15DEB8-85A1-490D-8F31-8F3F8E4BF7AC}" presName="LevelTwoTextNode" presStyleLbl="node2" presStyleIdx="1" presStyleCnt="2">
        <dgm:presLayoutVars>
          <dgm:chPref val="3"/>
        </dgm:presLayoutVars>
      </dgm:prSet>
      <dgm:spPr/>
    </dgm:pt>
    <dgm:pt modelId="{5EDF537A-27E5-460F-80C8-8456590770B9}" type="pres">
      <dgm:prSet presAssocID="{BC15DEB8-85A1-490D-8F31-8F3F8E4BF7AC}" presName="level3hierChild" presStyleCnt="0"/>
      <dgm:spPr/>
    </dgm:pt>
  </dgm:ptLst>
  <dgm:cxnLst>
    <dgm:cxn modelId="{AA13CB00-E313-41D0-866C-B86933BE64B5}" type="presOf" srcId="{DF6B2AFD-203D-4678-8B47-AFD6762AA338}" destId="{686D63E5-60D9-4FA7-9D30-5AFE0E192FF3}" srcOrd="0" destOrd="0" presId="urn:microsoft.com/office/officeart/2005/8/layout/hierarchy2"/>
    <dgm:cxn modelId="{8E222301-4180-4D31-8FA0-4DC5B9C9F440}" type="presOf" srcId="{A43AB9E4-442D-4F28-968B-B7ED4A65B02F}" destId="{9629B1D2-58FD-4CCE-A2A0-25D9B1F2D622}" srcOrd="1" destOrd="0" presId="urn:microsoft.com/office/officeart/2005/8/layout/hierarchy2"/>
    <dgm:cxn modelId="{883A6205-3C4F-4360-B983-19EE163D6539}" type="presOf" srcId="{6F1F356E-225B-44B8-9EEF-4FC087F5854A}" destId="{0AB4CF5C-A9F8-4F4F-9908-DBCB33F52ECE}" srcOrd="0" destOrd="0" presId="urn:microsoft.com/office/officeart/2005/8/layout/hierarchy2"/>
    <dgm:cxn modelId="{6B345C27-179C-4926-930C-B3618E997518}" srcId="{D5BCB616-835C-47E2-8BB7-C7AD051F8202}" destId="{BC15DEB8-85A1-490D-8F31-8F3F8E4BF7AC}" srcOrd="1" destOrd="0" parTransId="{01B5E7AA-F81E-4A04-B9BB-42B75A3AE14E}" sibTransId="{4BDD08E1-2544-45B2-BF5D-5C7AAE927F80}"/>
    <dgm:cxn modelId="{F40BB52A-6CCB-4AFB-B0B7-88840B1C90C5}" srcId="{D28BA3F2-0451-44DF-A8F5-4273359AABF7}" destId="{D5BCB616-835C-47E2-8BB7-C7AD051F8202}" srcOrd="0" destOrd="0" parTransId="{27959E8C-BAE4-4FFE-BF9A-D4DFBC7B7D40}" sibTransId="{171E4C92-5FC4-4F2E-AB2C-BF42020B1001}"/>
    <dgm:cxn modelId="{45C4A32D-4AE2-4181-9FEF-63AAB708526F}" type="presOf" srcId="{7C31F83D-7FB7-485C-B7B5-51D5F1D8DEF2}" destId="{1E9338C4-EB8F-44E8-8F0B-23AF4890D8CF}" srcOrd="1" destOrd="0" presId="urn:microsoft.com/office/officeart/2005/8/layout/hierarchy2"/>
    <dgm:cxn modelId="{CA2B0031-7037-4B98-8435-B5796EF4E681}" type="presOf" srcId="{71401D56-6E65-4B9B-A2D4-1937244E1773}" destId="{89BD5B62-2BD7-4788-9EB0-8AAA19001980}" srcOrd="0" destOrd="0" presId="urn:microsoft.com/office/officeart/2005/8/layout/hierarchy2"/>
    <dgm:cxn modelId="{7859D03C-6B4B-48B8-BC54-5EB9700B090B}" type="presOf" srcId="{19BCDF72-1DDB-49E3-8D77-916FA7FC2A4A}" destId="{66AAC87F-0985-4A29-85D2-CB3729BC5DBE}" srcOrd="1" destOrd="0" presId="urn:microsoft.com/office/officeart/2005/8/layout/hierarchy2"/>
    <dgm:cxn modelId="{DA202841-0437-4F5F-8810-8ADCC8479481}" srcId="{D5BCB616-835C-47E2-8BB7-C7AD051F8202}" destId="{FE2A095F-CA4C-4DAB-AB83-A24D07792EDD}" srcOrd="0" destOrd="0" parTransId="{A43AB9E4-442D-4F28-968B-B7ED4A65B02F}" sibTransId="{6D4F38E0-8E0E-4F09-806F-25D6F7AB8D79}"/>
    <dgm:cxn modelId="{E1F1CC43-3921-44F5-A4D1-D700E4492933}" type="presOf" srcId="{71401D56-6E65-4B9B-A2D4-1937244E1773}" destId="{8D43416B-DE56-4116-B722-27423495A925}" srcOrd="1" destOrd="0" presId="urn:microsoft.com/office/officeart/2005/8/layout/hierarchy2"/>
    <dgm:cxn modelId="{2359B374-7DB5-4451-B6B5-4A64CCB591CA}" type="presOf" srcId="{9C9405A7-603B-4466-8092-D09C28C37444}" destId="{9AD81CA7-EE41-4327-AEE2-DD89273AA6F9}" srcOrd="0" destOrd="0" presId="urn:microsoft.com/office/officeart/2005/8/layout/hierarchy2"/>
    <dgm:cxn modelId="{6E476377-279C-473A-9D90-A6A05915AC8A}" type="presOf" srcId="{7C31F83D-7FB7-485C-B7B5-51D5F1D8DEF2}" destId="{DB53EBC2-5D71-46C6-BC20-623D748C0085}" srcOrd="0" destOrd="0" presId="urn:microsoft.com/office/officeart/2005/8/layout/hierarchy2"/>
    <dgm:cxn modelId="{4EFA8557-31D2-4CEE-84BA-1198CBE00B86}" type="presOf" srcId="{341DF5F8-046F-4C7C-AA10-02F06EAD88FB}" destId="{E89F7469-7086-407D-87D0-16BE24A2FC99}" srcOrd="0" destOrd="0" presId="urn:microsoft.com/office/officeart/2005/8/layout/hierarchy2"/>
    <dgm:cxn modelId="{2013A077-4F8A-45E9-A940-B2618C87731D}" type="presOf" srcId="{9C9405A7-603B-4466-8092-D09C28C37444}" destId="{2D5E0815-A16F-4BDF-89D2-FE53B7234E20}" srcOrd="1" destOrd="0" presId="urn:microsoft.com/office/officeart/2005/8/layout/hierarchy2"/>
    <dgm:cxn modelId="{511D0E59-A0C1-4760-9AAE-D56D8F7B0560}" srcId="{FE2A095F-CA4C-4DAB-AB83-A24D07792EDD}" destId="{90FDA99E-A7A6-4DDD-A5D0-75DBAE53C2ED}" srcOrd="1" destOrd="0" parTransId="{19BCDF72-1DDB-49E3-8D77-916FA7FC2A4A}" sibTransId="{CEDDC29F-35BC-4636-9703-9E5824D0EB97}"/>
    <dgm:cxn modelId="{B0D6DF7B-F077-4718-81F0-DF56AECCA4D4}" type="presOf" srcId="{90FDA99E-A7A6-4DDD-A5D0-75DBAE53C2ED}" destId="{AB347A3A-44D0-4DD1-A6ED-28297DA99E05}" srcOrd="0" destOrd="0" presId="urn:microsoft.com/office/officeart/2005/8/layout/hierarchy2"/>
    <dgm:cxn modelId="{AC05487E-47EC-4FF5-9E86-0584F1757CAE}" srcId="{DF6B2AFD-203D-4678-8B47-AFD6762AA338}" destId="{341DF5F8-046F-4C7C-AA10-02F06EAD88FB}" srcOrd="0" destOrd="0" parTransId="{71401D56-6E65-4B9B-A2D4-1937244E1773}" sibTransId="{2A85A9E3-05CB-426D-BC6F-C5BDDF2B2895}"/>
    <dgm:cxn modelId="{7AFA1F88-F9E2-4CB1-9F88-B6E35C70B6D0}" srcId="{DF6B2AFD-203D-4678-8B47-AFD6762AA338}" destId="{6F1F356E-225B-44B8-9EEF-4FC087F5854A}" srcOrd="1" destOrd="0" parTransId="{9C9405A7-603B-4466-8092-D09C28C37444}" sibTransId="{F2FBD1E9-A821-46EA-AC04-58E9EBC1210B}"/>
    <dgm:cxn modelId="{FE150FA2-A6BA-4ECF-9729-1DA340382D8E}" srcId="{FE2A095F-CA4C-4DAB-AB83-A24D07792EDD}" destId="{DF6B2AFD-203D-4678-8B47-AFD6762AA338}" srcOrd="0" destOrd="0" parTransId="{7C31F83D-7FB7-485C-B7B5-51D5F1D8DEF2}" sibTransId="{A1F88AE5-6A35-4533-B5F7-A5F287635475}"/>
    <dgm:cxn modelId="{B99B3BAD-8D2D-4A11-85B6-FB950B53CB72}" type="presOf" srcId="{19BCDF72-1DDB-49E3-8D77-916FA7FC2A4A}" destId="{290D765C-AB29-42A2-A58E-209F9FF1BD15}" srcOrd="0" destOrd="0" presId="urn:microsoft.com/office/officeart/2005/8/layout/hierarchy2"/>
    <dgm:cxn modelId="{006CB8B1-A9C1-45F3-93B7-CC2C5EA36A83}" type="presOf" srcId="{01B5E7AA-F81E-4A04-B9BB-42B75A3AE14E}" destId="{70D4690C-585A-404D-9C56-DC6F632448F9}" srcOrd="1" destOrd="0" presId="urn:microsoft.com/office/officeart/2005/8/layout/hierarchy2"/>
    <dgm:cxn modelId="{D1A2B5B4-86BC-4A9E-BA46-703B63776F61}" type="presOf" srcId="{FE2A095F-CA4C-4DAB-AB83-A24D07792EDD}" destId="{46325BD9-E565-4F7B-AE85-5022F0CFE6EF}" srcOrd="0" destOrd="0" presId="urn:microsoft.com/office/officeart/2005/8/layout/hierarchy2"/>
    <dgm:cxn modelId="{BA7D2AC0-F822-4D0C-AAF4-FCD49B4F1A9B}" type="presOf" srcId="{01B5E7AA-F81E-4A04-B9BB-42B75A3AE14E}" destId="{965E4374-C011-4D00-A891-3A7C08E9ED5A}" srcOrd="0" destOrd="0" presId="urn:microsoft.com/office/officeart/2005/8/layout/hierarchy2"/>
    <dgm:cxn modelId="{76BBE1D6-D71A-4647-A232-ECA1038F5E3F}" type="presOf" srcId="{D28BA3F2-0451-44DF-A8F5-4273359AABF7}" destId="{84480DBE-8337-4E0C-AF13-F1D26DE94DE2}" srcOrd="0" destOrd="0" presId="urn:microsoft.com/office/officeart/2005/8/layout/hierarchy2"/>
    <dgm:cxn modelId="{7B7B95DE-0906-49D6-A36F-438BDE4A99C9}" type="presOf" srcId="{A43AB9E4-442D-4F28-968B-B7ED4A65B02F}" destId="{9390C308-3C72-42AD-852F-A5C5C22B0473}" srcOrd="0" destOrd="0" presId="urn:microsoft.com/office/officeart/2005/8/layout/hierarchy2"/>
    <dgm:cxn modelId="{AB37FEE8-AB9C-4161-B7E5-2C530F54E8B0}" type="presOf" srcId="{BC15DEB8-85A1-490D-8F31-8F3F8E4BF7AC}" destId="{390CF37E-6DA2-41FA-8E66-A3D0A6BA5C53}" srcOrd="0" destOrd="0" presId="urn:microsoft.com/office/officeart/2005/8/layout/hierarchy2"/>
    <dgm:cxn modelId="{471992FA-9B57-4865-8F9D-8C94D123FA52}" type="presOf" srcId="{D5BCB616-835C-47E2-8BB7-C7AD051F8202}" destId="{E3C5E953-1A1A-4803-BA40-A035396595F8}" srcOrd="0" destOrd="0" presId="urn:microsoft.com/office/officeart/2005/8/layout/hierarchy2"/>
    <dgm:cxn modelId="{C6DA9E99-4B05-4B4A-A1D9-BE34858FF694}" type="presParOf" srcId="{84480DBE-8337-4E0C-AF13-F1D26DE94DE2}" destId="{2A646B38-6F76-4D98-9ECB-108BA76B5ADE}" srcOrd="0" destOrd="0" presId="urn:microsoft.com/office/officeart/2005/8/layout/hierarchy2"/>
    <dgm:cxn modelId="{34E488D2-51AE-40FD-A2D5-0DB80230C054}" type="presParOf" srcId="{2A646B38-6F76-4D98-9ECB-108BA76B5ADE}" destId="{E3C5E953-1A1A-4803-BA40-A035396595F8}" srcOrd="0" destOrd="0" presId="urn:microsoft.com/office/officeart/2005/8/layout/hierarchy2"/>
    <dgm:cxn modelId="{29417918-E400-4A3D-AB5A-C25C94E383F9}" type="presParOf" srcId="{2A646B38-6F76-4D98-9ECB-108BA76B5ADE}" destId="{4100C187-AE1E-40B7-A30A-FD53544386FE}" srcOrd="1" destOrd="0" presId="urn:microsoft.com/office/officeart/2005/8/layout/hierarchy2"/>
    <dgm:cxn modelId="{7CECD6EC-0994-4300-9333-431C7457D708}" type="presParOf" srcId="{4100C187-AE1E-40B7-A30A-FD53544386FE}" destId="{9390C308-3C72-42AD-852F-A5C5C22B0473}" srcOrd="0" destOrd="0" presId="urn:microsoft.com/office/officeart/2005/8/layout/hierarchy2"/>
    <dgm:cxn modelId="{8DC68D58-AA0D-41EB-A587-6DC369FF3DCD}" type="presParOf" srcId="{9390C308-3C72-42AD-852F-A5C5C22B0473}" destId="{9629B1D2-58FD-4CCE-A2A0-25D9B1F2D622}" srcOrd="0" destOrd="0" presId="urn:microsoft.com/office/officeart/2005/8/layout/hierarchy2"/>
    <dgm:cxn modelId="{E0AF9ABF-53D8-41A7-A154-75B340E01453}" type="presParOf" srcId="{4100C187-AE1E-40B7-A30A-FD53544386FE}" destId="{535D2A42-2D0F-41A1-B85B-F5451CC79681}" srcOrd="1" destOrd="0" presId="urn:microsoft.com/office/officeart/2005/8/layout/hierarchy2"/>
    <dgm:cxn modelId="{3C5BB977-CDDB-4556-81F6-9B70B34D4B94}" type="presParOf" srcId="{535D2A42-2D0F-41A1-B85B-F5451CC79681}" destId="{46325BD9-E565-4F7B-AE85-5022F0CFE6EF}" srcOrd="0" destOrd="0" presId="urn:microsoft.com/office/officeart/2005/8/layout/hierarchy2"/>
    <dgm:cxn modelId="{E9DBA862-3632-4712-8D0C-6232CE24E21A}" type="presParOf" srcId="{535D2A42-2D0F-41A1-B85B-F5451CC79681}" destId="{134CDE86-7473-4896-97C6-8BE5F87AA731}" srcOrd="1" destOrd="0" presId="urn:microsoft.com/office/officeart/2005/8/layout/hierarchy2"/>
    <dgm:cxn modelId="{CF7B236E-06D5-40CB-AF5C-E7302F9A4BE0}" type="presParOf" srcId="{134CDE86-7473-4896-97C6-8BE5F87AA731}" destId="{DB53EBC2-5D71-46C6-BC20-623D748C0085}" srcOrd="0" destOrd="0" presId="urn:microsoft.com/office/officeart/2005/8/layout/hierarchy2"/>
    <dgm:cxn modelId="{1D46D7A4-92F6-4473-90D4-910A9F60E7A8}" type="presParOf" srcId="{DB53EBC2-5D71-46C6-BC20-623D748C0085}" destId="{1E9338C4-EB8F-44E8-8F0B-23AF4890D8CF}" srcOrd="0" destOrd="0" presId="urn:microsoft.com/office/officeart/2005/8/layout/hierarchy2"/>
    <dgm:cxn modelId="{5A838BA7-52CB-4AD7-A9F8-4206F0AF7ADE}" type="presParOf" srcId="{134CDE86-7473-4896-97C6-8BE5F87AA731}" destId="{4280DC97-E9CE-4A7A-B8F4-5D0F92A40E7D}" srcOrd="1" destOrd="0" presId="urn:microsoft.com/office/officeart/2005/8/layout/hierarchy2"/>
    <dgm:cxn modelId="{530033E6-4B7C-46D0-A119-EDB1EB2A414C}" type="presParOf" srcId="{4280DC97-E9CE-4A7A-B8F4-5D0F92A40E7D}" destId="{686D63E5-60D9-4FA7-9D30-5AFE0E192FF3}" srcOrd="0" destOrd="0" presId="urn:microsoft.com/office/officeart/2005/8/layout/hierarchy2"/>
    <dgm:cxn modelId="{9E448058-FDF3-4202-99E5-C7E6A6C22C92}" type="presParOf" srcId="{4280DC97-E9CE-4A7A-B8F4-5D0F92A40E7D}" destId="{9CD6AAAA-1693-4D73-89E5-01977B810A16}" srcOrd="1" destOrd="0" presId="urn:microsoft.com/office/officeart/2005/8/layout/hierarchy2"/>
    <dgm:cxn modelId="{6073D68D-2FD9-4678-86EA-49265A7ED63A}" type="presParOf" srcId="{9CD6AAAA-1693-4D73-89E5-01977B810A16}" destId="{89BD5B62-2BD7-4788-9EB0-8AAA19001980}" srcOrd="0" destOrd="0" presId="urn:microsoft.com/office/officeart/2005/8/layout/hierarchy2"/>
    <dgm:cxn modelId="{C965B8CF-1E24-4695-9032-415867FE8721}" type="presParOf" srcId="{89BD5B62-2BD7-4788-9EB0-8AAA19001980}" destId="{8D43416B-DE56-4116-B722-27423495A925}" srcOrd="0" destOrd="0" presId="urn:microsoft.com/office/officeart/2005/8/layout/hierarchy2"/>
    <dgm:cxn modelId="{E604710C-C275-4D04-A47C-6D223CD4AC9A}" type="presParOf" srcId="{9CD6AAAA-1693-4D73-89E5-01977B810A16}" destId="{DEA444A5-A299-4966-B7D4-88A1EFA2A1F8}" srcOrd="1" destOrd="0" presId="urn:microsoft.com/office/officeart/2005/8/layout/hierarchy2"/>
    <dgm:cxn modelId="{5F794265-0233-4D11-93B9-89FDA6B8E9FC}" type="presParOf" srcId="{DEA444A5-A299-4966-B7D4-88A1EFA2A1F8}" destId="{E89F7469-7086-407D-87D0-16BE24A2FC99}" srcOrd="0" destOrd="0" presId="urn:microsoft.com/office/officeart/2005/8/layout/hierarchy2"/>
    <dgm:cxn modelId="{3646B723-759C-42F4-99A5-9E2848EA3525}" type="presParOf" srcId="{DEA444A5-A299-4966-B7D4-88A1EFA2A1F8}" destId="{7F06639D-6020-4891-82FE-C38238DE748E}" srcOrd="1" destOrd="0" presId="urn:microsoft.com/office/officeart/2005/8/layout/hierarchy2"/>
    <dgm:cxn modelId="{7D217438-649F-43FD-8D58-664D787A7B1B}" type="presParOf" srcId="{9CD6AAAA-1693-4D73-89E5-01977B810A16}" destId="{9AD81CA7-EE41-4327-AEE2-DD89273AA6F9}" srcOrd="2" destOrd="0" presId="urn:microsoft.com/office/officeart/2005/8/layout/hierarchy2"/>
    <dgm:cxn modelId="{7D28E7E9-8370-42EC-9A89-2764563D14BA}" type="presParOf" srcId="{9AD81CA7-EE41-4327-AEE2-DD89273AA6F9}" destId="{2D5E0815-A16F-4BDF-89D2-FE53B7234E20}" srcOrd="0" destOrd="0" presId="urn:microsoft.com/office/officeart/2005/8/layout/hierarchy2"/>
    <dgm:cxn modelId="{CBAB12E4-A05B-47C6-8A3A-966C4DB9F59C}" type="presParOf" srcId="{9CD6AAAA-1693-4D73-89E5-01977B810A16}" destId="{6C829495-A18F-4505-A4E8-739364055150}" srcOrd="3" destOrd="0" presId="urn:microsoft.com/office/officeart/2005/8/layout/hierarchy2"/>
    <dgm:cxn modelId="{9DF96D11-88F5-4121-ABAE-CE3D4C3050B0}" type="presParOf" srcId="{6C829495-A18F-4505-A4E8-739364055150}" destId="{0AB4CF5C-A9F8-4F4F-9908-DBCB33F52ECE}" srcOrd="0" destOrd="0" presId="urn:microsoft.com/office/officeart/2005/8/layout/hierarchy2"/>
    <dgm:cxn modelId="{0C60DEDE-38F4-4CD5-A09A-0FB80E0BF057}" type="presParOf" srcId="{6C829495-A18F-4505-A4E8-739364055150}" destId="{F96C77F8-2B64-443C-B9A5-5D21ACE762BA}" srcOrd="1" destOrd="0" presId="urn:microsoft.com/office/officeart/2005/8/layout/hierarchy2"/>
    <dgm:cxn modelId="{20307ABB-8F1D-4159-9E4E-87E5A2FC0CF2}" type="presParOf" srcId="{134CDE86-7473-4896-97C6-8BE5F87AA731}" destId="{290D765C-AB29-42A2-A58E-209F9FF1BD15}" srcOrd="2" destOrd="0" presId="urn:microsoft.com/office/officeart/2005/8/layout/hierarchy2"/>
    <dgm:cxn modelId="{582C2EBB-1CAB-4AEC-BD90-7C78067C9CC7}" type="presParOf" srcId="{290D765C-AB29-42A2-A58E-209F9FF1BD15}" destId="{66AAC87F-0985-4A29-85D2-CB3729BC5DBE}" srcOrd="0" destOrd="0" presId="urn:microsoft.com/office/officeart/2005/8/layout/hierarchy2"/>
    <dgm:cxn modelId="{5CFCF53C-3E52-426F-B650-FDC1C81935E2}" type="presParOf" srcId="{134CDE86-7473-4896-97C6-8BE5F87AA731}" destId="{47829D43-8AF3-4367-8684-69E827CB7851}" srcOrd="3" destOrd="0" presId="urn:microsoft.com/office/officeart/2005/8/layout/hierarchy2"/>
    <dgm:cxn modelId="{47814CA3-8530-40B9-9334-62A1FFC5A531}" type="presParOf" srcId="{47829D43-8AF3-4367-8684-69E827CB7851}" destId="{AB347A3A-44D0-4DD1-A6ED-28297DA99E05}" srcOrd="0" destOrd="0" presId="urn:microsoft.com/office/officeart/2005/8/layout/hierarchy2"/>
    <dgm:cxn modelId="{6DFE195C-47A9-4C35-8754-F4AB44E3D221}" type="presParOf" srcId="{47829D43-8AF3-4367-8684-69E827CB7851}" destId="{D0DDD0C5-2781-420E-BE47-2D67E8E59358}" srcOrd="1" destOrd="0" presId="urn:microsoft.com/office/officeart/2005/8/layout/hierarchy2"/>
    <dgm:cxn modelId="{D2F046E6-FFCA-47C0-B6A9-06A9EB98F918}" type="presParOf" srcId="{4100C187-AE1E-40B7-A30A-FD53544386FE}" destId="{965E4374-C011-4D00-A891-3A7C08E9ED5A}" srcOrd="2" destOrd="0" presId="urn:microsoft.com/office/officeart/2005/8/layout/hierarchy2"/>
    <dgm:cxn modelId="{739781BE-34C4-4C9E-AB17-E6A25A12208B}" type="presParOf" srcId="{965E4374-C011-4D00-A891-3A7C08E9ED5A}" destId="{70D4690C-585A-404D-9C56-DC6F632448F9}" srcOrd="0" destOrd="0" presId="urn:microsoft.com/office/officeart/2005/8/layout/hierarchy2"/>
    <dgm:cxn modelId="{932906CE-0F44-473B-95AC-7CBBABEAD934}" type="presParOf" srcId="{4100C187-AE1E-40B7-A30A-FD53544386FE}" destId="{1FE259C4-5FD9-4510-998A-239FF702D895}" srcOrd="3" destOrd="0" presId="urn:microsoft.com/office/officeart/2005/8/layout/hierarchy2"/>
    <dgm:cxn modelId="{129B9614-7BCB-42A0-8D82-F27F8DA85D9A}" type="presParOf" srcId="{1FE259C4-5FD9-4510-998A-239FF702D895}" destId="{390CF37E-6DA2-41FA-8E66-A3D0A6BA5C53}" srcOrd="0" destOrd="0" presId="urn:microsoft.com/office/officeart/2005/8/layout/hierarchy2"/>
    <dgm:cxn modelId="{D0D43657-59DE-4828-AF09-9AA7FA9C9EE7}" type="presParOf" srcId="{1FE259C4-5FD9-4510-998A-239FF702D895}" destId="{5EDF537A-27E5-460F-80C8-8456590770B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5C47BD2-A65C-4D92-B97C-4BBA6C23DD9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9096639-89A3-4249-B027-C744C1410A44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Daně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F7129D16-FAE5-48E8-8381-52B5FA26ADAC}" type="parTrans" cxnId="{1B1EF6A0-0AA3-4F0C-ADF8-297DC9F9AFAF}">
      <dgm:prSet/>
      <dgm:spPr/>
      <dgm:t>
        <a:bodyPr/>
        <a:lstStyle/>
        <a:p>
          <a:endParaRPr lang="cs-CZ"/>
        </a:p>
      </dgm:t>
    </dgm:pt>
    <dgm:pt modelId="{1CCC801F-A179-467E-823F-A189B2A09109}" type="sibTrans" cxnId="{1B1EF6A0-0AA3-4F0C-ADF8-297DC9F9AFAF}">
      <dgm:prSet/>
      <dgm:spPr/>
      <dgm:t>
        <a:bodyPr/>
        <a:lstStyle/>
        <a:p>
          <a:endParaRPr lang="cs-CZ"/>
        </a:p>
      </dgm:t>
    </dgm:pt>
    <dgm:pt modelId="{EF9B14A1-00AE-4B98-B23B-F1DDFE8487C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a) přímé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B95E04CE-934F-42D3-BD2A-E4DC59529479}" type="parTrans" cxnId="{F6B862A5-4AC3-4DE0-A73C-E898C8436556}">
      <dgm:prSet/>
      <dgm:spPr/>
      <dgm:t>
        <a:bodyPr/>
        <a:lstStyle/>
        <a:p>
          <a:endParaRPr lang="cs-CZ"/>
        </a:p>
      </dgm:t>
    </dgm:pt>
    <dgm:pt modelId="{18CC10D2-3D8A-4E13-99C3-3F47FA4B2C30}" type="sibTrans" cxnId="{F6B862A5-4AC3-4DE0-A73C-E898C8436556}">
      <dgm:prSet/>
      <dgm:spPr/>
      <dgm:t>
        <a:bodyPr/>
        <a:lstStyle/>
        <a:p>
          <a:endParaRPr lang="cs-CZ"/>
        </a:p>
      </dgm:t>
    </dgm:pt>
    <dgm:pt modelId="{517A5C0F-E477-449C-91D2-698D8F32E95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příjmové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4A5C128B-A370-4150-BE0B-9FF9A866467B}" type="parTrans" cxnId="{0FB7425B-2082-41EA-8249-58AE4A735A90}">
      <dgm:prSet/>
      <dgm:spPr/>
      <dgm:t>
        <a:bodyPr/>
        <a:lstStyle/>
        <a:p>
          <a:endParaRPr lang="cs-CZ"/>
        </a:p>
      </dgm:t>
    </dgm:pt>
    <dgm:pt modelId="{E81952F1-8821-4DB9-B2A2-74CAE2D36FBA}" type="sibTrans" cxnId="{0FB7425B-2082-41EA-8249-58AE4A735A90}">
      <dgm:prSet/>
      <dgm:spPr/>
      <dgm:t>
        <a:bodyPr/>
        <a:lstStyle/>
        <a:p>
          <a:endParaRPr lang="cs-CZ"/>
        </a:p>
      </dgm:t>
    </dgm:pt>
    <dgm:pt modelId="{06DDF59D-D110-4FB4-A5BD-E935A5E0EBBF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majetkové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BCB1BA06-B539-4170-AE39-A176A7D08ADC}" type="parTrans" cxnId="{A70812E1-7338-4AAB-B8A4-0CB515C02228}">
      <dgm:prSet/>
      <dgm:spPr/>
      <dgm:t>
        <a:bodyPr/>
        <a:lstStyle/>
        <a:p>
          <a:endParaRPr lang="cs-CZ"/>
        </a:p>
      </dgm:t>
    </dgm:pt>
    <dgm:pt modelId="{DFFC5C9D-3798-4387-95DC-B708E1285F1A}" type="sibTrans" cxnId="{A70812E1-7338-4AAB-B8A4-0CB515C02228}">
      <dgm:prSet/>
      <dgm:spPr/>
      <dgm:t>
        <a:bodyPr/>
        <a:lstStyle/>
        <a:p>
          <a:endParaRPr lang="cs-CZ"/>
        </a:p>
      </dgm:t>
    </dgm:pt>
    <dgm:pt modelId="{FE9E446E-3D8E-40F5-9A6F-B65AC64BE643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b) nepřímé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D67EA774-8636-4DE1-AD7A-CC2AC8061807}" type="parTrans" cxnId="{9692DBC0-9A1F-4AD6-9D07-1918DA69E5E4}">
      <dgm:prSet/>
      <dgm:spPr/>
      <dgm:t>
        <a:bodyPr/>
        <a:lstStyle/>
        <a:p>
          <a:endParaRPr lang="cs-CZ"/>
        </a:p>
      </dgm:t>
    </dgm:pt>
    <dgm:pt modelId="{36BC1929-0B5B-4D06-9BD6-8917CC3D6533}" type="sibTrans" cxnId="{9692DBC0-9A1F-4AD6-9D07-1918DA69E5E4}">
      <dgm:prSet/>
      <dgm:spPr/>
      <dgm:t>
        <a:bodyPr/>
        <a:lstStyle/>
        <a:p>
          <a:endParaRPr lang="cs-CZ"/>
        </a:p>
      </dgm:t>
    </dgm:pt>
    <dgm:pt modelId="{295604DD-5FDE-4C57-92A5-05691299C513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všeobecné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A1D699A4-067D-449D-BA5D-F211C00D0B40}" type="parTrans" cxnId="{EBA73F74-193A-4074-A0BD-14132FB72836}">
      <dgm:prSet/>
      <dgm:spPr/>
      <dgm:t>
        <a:bodyPr/>
        <a:lstStyle/>
        <a:p>
          <a:endParaRPr lang="cs-CZ"/>
        </a:p>
      </dgm:t>
    </dgm:pt>
    <dgm:pt modelId="{996B518F-7881-4B93-9EE2-CD86B6B2F7C6}" type="sibTrans" cxnId="{EBA73F74-193A-4074-A0BD-14132FB72836}">
      <dgm:prSet/>
      <dgm:spPr/>
      <dgm:t>
        <a:bodyPr/>
        <a:lstStyle/>
        <a:p>
          <a:endParaRPr lang="cs-CZ"/>
        </a:p>
      </dgm:t>
    </dgm:pt>
    <dgm:pt modelId="{C361A9DE-9677-4D80-9E94-E62D31BFB61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ostatní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D09EA8C0-5C5C-4420-9AC5-C6010537E35E}" type="parTrans" cxnId="{B9CD532B-6775-4AAA-A286-DE2B830B0115}">
      <dgm:prSet/>
      <dgm:spPr/>
      <dgm:t>
        <a:bodyPr/>
        <a:lstStyle/>
        <a:p>
          <a:endParaRPr lang="cs-CZ"/>
        </a:p>
      </dgm:t>
    </dgm:pt>
    <dgm:pt modelId="{051FF395-FF40-4C64-8A33-F0DB46C51F87}" type="sibTrans" cxnId="{B9CD532B-6775-4AAA-A286-DE2B830B0115}">
      <dgm:prSet/>
      <dgm:spPr/>
      <dgm:t>
        <a:bodyPr/>
        <a:lstStyle/>
        <a:p>
          <a:endParaRPr lang="cs-CZ"/>
        </a:p>
      </dgm:t>
    </dgm:pt>
    <dgm:pt modelId="{610C2317-D52B-44A0-88C4-6BF1C33DF29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selektivní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D51E896D-F4F5-4481-9471-49C7ECF600F2}" type="parTrans" cxnId="{6AC14F8B-6A7B-4F70-939E-D50204F087BF}">
      <dgm:prSet/>
      <dgm:spPr/>
      <dgm:t>
        <a:bodyPr/>
        <a:lstStyle/>
        <a:p>
          <a:endParaRPr lang="cs-CZ"/>
        </a:p>
      </dgm:t>
    </dgm:pt>
    <dgm:pt modelId="{AB982BD9-8DF1-4525-8329-3448EE2285DB}" type="sibTrans" cxnId="{6AC14F8B-6A7B-4F70-939E-D50204F087BF}">
      <dgm:prSet/>
      <dgm:spPr/>
      <dgm:t>
        <a:bodyPr/>
        <a:lstStyle/>
        <a:p>
          <a:endParaRPr lang="cs-CZ"/>
        </a:p>
      </dgm:t>
    </dgm:pt>
    <dgm:pt modelId="{76E8DB51-387A-4DD6-8DCD-312B716878A7}" type="pres">
      <dgm:prSet presAssocID="{F5C47BD2-A65C-4D92-B97C-4BBA6C23DD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9FBF894-F062-4975-8B38-902C49C26F9E}" type="pres">
      <dgm:prSet presAssocID="{79096639-89A3-4249-B027-C744C1410A44}" presName="root1" presStyleCnt="0"/>
      <dgm:spPr/>
    </dgm:pt>
    <dgm:pt modelId="{115F1F96-0465-4A3D-9E7E-CADBE3A0B26A}" type="pres">
      <dgm:prSet presAssocID="{79096639-89A3-4249-B027-C744C1410A44}" presName="LevelOneTextNode" presStyleLbl="node0" presStyleIdx="0" presStyleCnt="1">
        <dgm:presLayoutVars>
          <dgm:chPref val="3"/>
        </dgm:presLayoutVars>
      </dgm:prSet>
      <dgm:spPr/>
    </dgm:pt>
    <dgm:pt modelId="{7DE46695-DF69-42DB-8A9F-D7FDEC8B9EE4}" type="pres">
      <dgm:prSet presAssocID="{79096639-89A3-4249-B027-C744C1410A44}" presName="level2hierChild" presStyleCnt="0"/>
      <dgm:spPr/>
    </dgm:pt>
    <dgm:pt modelId="{26B72368-9ACD-49E2-A690-9DF334BBA8AC}" type="pres">
      <dgm:prSet presAssocID="{B95E04CE-934F-42D3-BD2A-E4DC59529479}" presName="conn2-1" presStyleLbl="parChTrans1D2" presStyleIdx="0" presStyleCnt="2"/>
      <dgm:spPr/>
    </dgm:pt>
    <dgm:pt modelId="{25BA28E3-86B2-4625-8B2A-A78CDC31D001}" type="pres">
      <dgm:prSet presAssocID="{B95E04CE-934F-42D3-BD2A-E4DC59529479}" presName="connTx" presStyleLbl="parChTrans1D2" presStyleIdx="0" presStyleCnt="2"/>
      <dgm:spPr/>
    </dgm:pt>
    <dgm:pt modelId="{452060F7-E29C-455D-83C6-DB9ECAA9DCFF}" type="pres">
      <dgm:prSet presAssocID="{EF9B14A1-00AE-4B98-B23B-F1DDFE8487CE}" presName="root2" presStyleCnt="0"/>
      <dgm:spPr/>
    </dgm:pt>
    <dgm:pt modelId="{496D3181-9CEE-48E1-8A92-6951502F4928}" type="pres">
      <dgm:prSet presAssocID="{EF9B14A1-00AE-4B98-B23B-F1DDFE8487CE}" presName="LevelTwoTextNode" presStyleLbl="node2" presStyleIdx="0" presStyleCnt="2">
        <dgm:presLayoutVars>
          <dgm:chPref val="3"/>
        </dgm:presLayoutVars>
      </dgm:prSet>
      <dgm:spPr/>
    </dgm:pt>
    <dgm:pt modelId="{81F49043-1E89-4A38-96A6-5891F54DE4A2}" type="pres">
      <dgm:prSet presAssocID="{EF9B14A1-00AE-4B98-B23B-F1DDFE8487CE}" presName="level3hierChild" presStyleCnt="0"/>
      <dgm:spPr/>
    </dgm:pt>
    <dgm:pt modelId="{78382C14-2F14-4F08-BF4C-82E734307952}" type="pres">
      <dgm:prSet presAssocID="{4A5C128B-A370-4150-BE0B-9FF9A866467B}" presName="conn2-1" presStyleLbl="parChTrans1D3" presStyleIdx="0" presStyleCnt="5"/>
      <dgm:spPr/>
    </dgm:pt>
    <dgm:pt modelId="{7FA4BC99-CC9C-4344-AD5C-6B9B8FA58B68}" type="pres">
      <dgm:prSet presAssocID="{4A5C128B-A370-4150-BE0B-9FF9A866467B}" presName="connTx" presStyleLbl="parChTrans1D3" presStyleIdx="0" presStyleCnt="5"/>
      <dgm:spPr/>
    </dgm:pt>
    <dgm:pt modelId="{3F2DCA30-70E1-4789-8756-96619D109305}" type="pres">
      <dgm:prSet presAssocID="{517A5C0F-E477-449C-91D2-698D8F32E95E}" presName="root2" presStyleCnt="0"/>
      <dgm:spPr/>
    </dgm:pt>
    <dgm:pt modelId="{A32262B1-11A8-4C8D-A882-1046BAF7B7C2}" type="pres">
      <dgm:prSet presAssocID="{517A5C0F-E477-449C-91D2-698D8F32E95E}" presName="LevelTwoTextNode" presStyleLbl="node3" presStyleIdx="0" presStyleCnt="5">
        <dgm:presLayoutVars>
          <dgm:chPref val="3"/>
        </dgm:presLayoutVars>
      </dgm:prSet>
      <dgm:spPr/>
    </dgm:pt>
    <dgm:pt modelId="{B9DF5A8E-D451-4576-A227-D31B2A45BC24}" type="pres">
      <dgm:prSet presAssocID="{517A5C0F-E477-449C-91D2-698D8F32E95E}" presName="level3hierChild" presStyleCnt="0"/>
      <dgm:spPr/>
    </dgm:pt>
    <dgm:pt modelId="{74AC6584-1EE1-4E6E-8E77-A243989CC438}" type="pres">
      <dgm:prSet presAssocID="{BCB1BA06-B539-4170-AE39-A176A7D08ADC}" presName="conn2-1" presStyleLbl="parChTrans1D3" presStyleIdx="1" presStyleCnt="5"/>
      <dgm:spPr/>
    </dgm:pt>
    <dgm:pt modelId="{A21E32EB-F2F1-49E8-8098-851FEC47263E}" type="pres">
      <dgm:prSet presAssocID="{BCB1BA06-B539-4170-AE39-A176A7D08ADC}" presName="connTx" presStyleLbl="parChTrans1D3" presStyleIdx="1" presStyleCnt="5"/>
      <dgm:spPr/>
    </dgm:pt>
    <dgm:pt modelId="{5A99FE09-BCBD-42B7-9ECF-283C38F36F0E}" type="pres">
      <dgm:prSet presAssocID="{06DDF59D-D110-4FB4-A5BD-E935A5E0EBBF}" presName="root2" presStyleCnt="0"/>
      <dgm:spPr/>
    </dgm:pt>
    <dgm:pt modelId="{E88C20F0-B8D0-4DC2-904B-5857D694CD1B}" type="pres">
      <dgm:prSet presAssocID="{06DDF59D-D110-4FB4-A5BD-E935A5E0EBBF}" presName="LevelTwoTextNode" presStyleLbl="node3" presStyleIdx="1" presStyleCnt="5">
        <dgm:presLayoutVars>
          <dgm:chPref val="3"/>
        </dgm:presLayoutVars>
      </dgm:prSet>
      <dgm:spPr/>
    </dgm:pt>
    <dgm:pt modelId="{77A3EF54-70C8-4588-BBCE-306B68AD758A}" type="pres">
      <dgm:prSet presAssocID="{06DDF59D-D110-4FB4-A5BD-E935A5E0EBBF}" presName="level3hierChild" presStyleCnt="0"/>
      <dgm:spPr/>
    </dgm:pt>
    <dgm:pt modelId="{0031D3FA-C66A-4B95-9A5D-FBC1482488BD}" type="pres">
      <dgm:prSet presAssocID="{D09EA8C0-5C5C-4420-9AC5-C6010537E35E}" presName="conn2-1" presStyleLbl="parChTrans1D3" presStyleIdx="2" presStyleCnt="5"/>
      <dgm:spPr/>
    </dgm:pt>
    <dgm:pt modelId="{F1FED91F-5823-4B3C-9AFE-0AF195446854}" type="pres">
      <dgm:prSet presAssocID="{D09EA8C0-5C5C-4420-9AC5-C6010537E35E}" presName="connTx" presStyleLbl="parChTrans1D3" presStyleIdx="2" presStyleCnt="5"/>
      <dgm:spPr/>
    </dgm:pt>
    <dgm:pt modelId="{846608EC-8175-44EF-ABAD-D45D783BE58D}" type="pres">
      <dgm:prSet presAssocID="{C361A9DE-9677-4D80-9E94-E62D31BFB61E}" presName="root2" presStyleCnt="0"/>
      <dgm:spPr/>
    </dgm:pt>
    <dgm:pt modelId="{A67FFAFA-4825-4E61-89AA-CEA29DBE3CB0}" type="pres">
      <dgm:prSet presAssocID="{C361A9DE-9677-4D80-9E94-E62D31BFB61E}" presName="LevelTwoTextNode" presStyleLbl="node3" presStyleIdx="2" presStyleCnt="5">
        <dgm:presLayoutVars>
          <dgm:chPref val="3"/>
        </dgm:presLayoutVars>
      </dgm:prSet>
      <dgm:spPr/>
    </dgm:pt>
    <dgm:pt modelId="{D958DC7D-7698-4B1F-91C7-2F8C278FFBDB}" type="pres">
      <dgm:prSet presAssocID="{C361A9DE-9677-4D80-9E94-E62D31BFB61E}" presName="level3hierChild" presStyleCnt="0"/>
      <dgm:spPr/>
    </dgm:pt>
    <dgm:pt modelId="{5F875AEB-F823-4DC0-A813-2F012629B4A1}" type="pres">
      <dgm:prSet presAssocID="{D67EA774-8636-4DE1-AD7A-CC2AC8061807}" presName="conn2-1" presStyleLbl="parChTrans1D2" presStyleIdx="1" presStyleCnt="2"/>
      <dgm:spPr/>
    </dgm:pt>
    <dgm:pt modelId="{F17E3488-C9DE-4664-BD49-D52066791C28}" type="pres">
      <dgm:prSet presAssocID="{D67EA774-8636-4DE1-AD7A-CC2AC8061807}" presName="connTx" presStyleLbl="parChTrans1D2" presStyleIdx="1" presStyleCnt="2"/>
      <dgm:spPr/>
    </dgm:pt>
    <dgm:pt modelId="{645533E5-E0F7-4E6A-9061-EBBF93F15DBD}" type="pres">
      <dgm:prSet presAssocID="{FE9E446E-3D8E-40F5-9A6F-B65AC64BE643}" presName="root2" presStyleCnt="0"/>
      <dgm:spPr/>
    </dgm:pt>
    <dgm:pt modelId="{5F568CE1-9266-41AD-BAFE-E9B66812321E}" type="pres">
      <dgm:prSet presAssocID="{FE9E446E-3D8E-40F5-9A6F-B65AC64BE643}" presName="LevelTwoTextNode" presStyleLbl="node2" presStyleIdx="1" presStyleCnt="2">
        <dgm:presLayoutVars>
          <dgm:chPref val="3"/>
        </dgm:presLayoutVars>
      </dgm:prSet>
      <dgm:spPr/>
    </dgm:pt>
    <dgm:pt modelId="{8B09BB8B-C74B-4110-9EA7-0602104D6F97}" type="pres">
      <dgm:prSet presAssocID="{FE9E446E-3D8E-40F5-9A6F-B65AC64BE643}" presName="level3hierChild" presStyleCnt="0"/>
      <dgm:spPr/>
    </dgm:pt>
    <dgm:pt modelId="{64E95234-3103-4248-9AA0-0F10B4F6E969}" type="pres">
      <dgm:prSet presAssocID="{A1D699A4-067D-449D-BA5D-F211C00D0B40}" presName="conn2-1" presStyleLbl="parChTrans1D3" presStyleIdx="3" presStyleCnt="5"/>
      <dgm:spPr/>
    </dgm:pt>
    <dgm:pt modelId="{0E4722A6-40CA-4BBF-95C0-E33739AD7C45}" type="pres">
      <dgm:prSet presAssocID="{A1D699A4-067D-449D-BA5D-F211C00D0B40}" presName="connTx" presStyleLbl="parChTrans1D3" presStyleIdx="3" presStyleCnt="5"/>
      <dgm:spPr/>
    </dgm:pt>
    <dgm:pt modelId="{BFAF15A4-2382-40B7-9F60-639404365251}" type="pres">
      <dgm:prSet presAssocID="{295604DD-5FDE-4C57-92A5-05691299C513}" presName="root2" presStyleCnt="0"/>
      <dgm:spPr/>
    </dgm:pt>
    <dgm:pt modelId="{2681E0FD-E632-46BB-85E2-46CF5F1BFDE1}" type="pres">
      <dgm:prSet presAssocID="{295604DD-5FDE-4C57-92A5-05691299C513}" presName="LevelTwoTextNode" presStyleLbl="node3" presStyleIdx="3" presStyleCnt="5">
        <dgm:presLayoutVars>
          <dgm:chPref val="3"/>
        </dgm:presLayoutVars>
      </dgm:prSet>
      <dgm:spPr/>
    </dgm:pt>
    <dgm:pt modelId="{9E806B65-A460-4DFF-A6DB-0C798450C833}" type="pres">
      <dgm:prSet presAssocID="{295604DD-5FDE-4C57-92A5-05691299C513}" presName="level3hierChild" presStyleCnt="0"/>
      <dgm:spPr/>
    </dgm:pt>
    <dgm:pt modelId="{4D05C2A0-513D-47B3-8C27-4E11C3E881EB}" type="pres">
      <dgm:prSet presAssocID="{D51E896D-F4F5-4481-9471-49C7ECF600F2}" presName="conn2-1" presStyleLbl="parChTrans1D3" presStyleIdx="4" presStyleCnt="5"/>
      <dgm:spPr/>
    </dgm:pt>
    <dgm:pt modelId="{9FB741B3-A163-45DB-A9AB-7D0734801E0B}" type="pres">
      <dgm:prSet presAssocID="{D51E896D-F4F5-4481-9471-49C7ECF600F2}" presName="connTx" presStyleLbl="parChTrans1D3" presStyleIdx="4" presStyleCnt="5"/>
      <dgm:spPr/>
    </dgm:pt>
    <dgm:pt modelId="{91FB03F4-4312-4F89-99D0-E7F94B42955B}" type="pres">
      <dgm:prSet presAssocID="{610C2317-D52B-44A0-88C4-6BF1C33DF29E}" presName="root2" presStyleCnt="0"/>
      <dgm:spPr/>
    </dgm:pt>
    <dgm:pt modelId="{265746D6-231E-47E6-AA2B-13188CFB8948}" type="pres">
      <dgm:prSet presAssocID="{610C2317-D52B-44A0-88C4-6BF1C33DF29E}" presName="LevelTwoTextNode" presStyleLbl="node3" presStyleIdx="4" presStyleCnt="5">
        <dgm:presLayoutVars>
          <dgm:chPref val="3"/>
        </dgm:presLayoutVars>
      </dgm:prSet>
      <dgm:spPr/>
    </dgm:pt>
    <dgm:pt modelId="{A5968AEB-25F1-409A-9B90-01148C2F4DD1}" type="pres">
      <dgm:prSet presAssocID="{610C2317-D52B-44A0-88C4-6BF1C33DF29E}" presName="level3hierChild" presStyleCnt="0"/>
      <dgm:spPr/>
    </dgm:pt>
  </dgm:ptLst>
  <dgm:cxnLst>
    <dgm:cxn modelId="{7C6CCB13-7DD0-4530-B759-20FDAF83BDCC}" type="presOf" srcId="{79096639-89A3-4249-B027-C744C1410A44}" destId="{115F1F96-0465-4A3D-9E7E-CADBE3A0B26A}" srcOrd="0" destOrd="0" presId="urn:microsoft.com/office/officeart/2005/8/layout/hierarchy2"/>
    <dgm:cxn modelId="{A9F58D16-DE7E-4C3A-B2AA-EEF9FF8DCE47}" type="presOf" srcId="{A1D699A4-067D-449D-BA5D-F211C00D0B40}" destId="{64E95234-3103-4248-9AA0-0F10B4F6E969}" srcOrd="0" destOrd="0" presId="urn:microsoft.com/office/officeart/2005/8/layout/hierarchy2"/>
    <dgm:cxn modelId="{B51DFE17-3D2B-4273-951A-DCB1744E1897}" type="presOf" srcId="{D09EA8C0-5C5C-4420-9AC5-C6010537E35E}" destId="{0031D3FA-C66A-4B95-9A5D-FBC1482488BD}" srcOrd="0" destOrd="0" presId="urn:microsoft.com/office/officeart/2005/8/layout/hierarchy2"/>
    <dgm:cxn modelId="{E814D226-2EA2-4C5C-9955-E945ED75910B}" type="presOf" srcId="{517A5C0F-E477-449C-91D2-698D8F32E95E}" destId="{A32262B1-11A8-4C8D-A882-1046BAF7B7C2}" srcOrd="0" destOrd="0" presId="urn:microsoft.com/office/officeart/2005/8/layout/hierarchy2"/>
    <dgm:cxn modelId="{D75FA827-1297-4AEB-B88C-8ACE267A0BE9}" type="presOf" srcId="{C361A9DE-9677-4D80-9E94-E62D31BFB61E}" destId="{A67FFAFA-4825-4E61-89AA-CEA29DBE3CB0}" srcOrd="0" destOrd="0" presId="urn:microsoft.com/office/officeart/2005/8/layout/hierarchy2"/>
    <dgm:cxn modelId="{B9CD532B-6775-4AAA-A286-DE2B830B0115}" srcId="{EF9B14A1-00AE-4B98-B23B-F1DDFE8487CE}" destId="{C361A9DE-9677-4D80-9E94-E62D31BFB61E}" srcOrd="2" destOrd="0" parTransId="{D09EA8C0-5C5C-4420-9AC5-C6010537E35E}" sibTransId="{051FF395-FF40-4C64-8A33-F0DB46C51F87}"/>
    <dgm:cxn modelId="{0FB7425B-2082-41EA-8249-58AE4A735A90}" srcId="{EF9B14A1-00AE-4B98-B23B-F1DDFE8487CE}" destId="{517A5C0F-E477-449C-91D2-698D8F32E95E}" srcOrd="0" destOrd="0" parTransId="{4A5C128B-A370-4150-BE0B-9FF9A866467B}" sibTransId="{E81952F1-8821-4DB9-B2A2-74CAE2D36FBA}"/>
    <dgm:cxn modelId="{64A2F85E-DFAA-4A7F-A286-0B11EC100392}" type="presOf" srcId="{BCB1BA06-B539-4170-AE39-A176A7D08ADC}" destId="{A21E32EB-F2F1-49E8-8098-851FEC47263E}" srcOrd="1" destOrd="0" presId="urn:microsoft.com/office/officeart/2005/8/layout/hierarchy2"/>
    <dgm:cxn modelId="{28692661-7602-40A8-A6A5-5D05073C1322}" type="presOf" srcId="{295604DD-5FDE-4C57-92A5-05691299C513}" destId="{2681E0FD-E632-46BB-85E2-46CF5F1BFDE1}" srcOrd="0" destOrd="0" presId="urn:microsoft.com/office/officeart/2005/8/layout/hierarchy2"/>
    <dgm:cxn modelId="{85E81E4F-CF85-406B-BF23-8F9D0CD7943C}" type="presOf" srcId="{A1D699A4-067D-449D-BA5D-F211C00D0B40}" destId="{0E4722A6-40CA-4BBF-95C0-E33739AD7C45}" srcOrd="1" destOrd="0" presId="urn:microsoft.com/office/officeart/2005/8/layout/hierarchy2"/>
    <dgm:cxn modelId="{BE8B286F-79F5-4BF2-BB88-372D4472751D}" type="presOf" srcId="{FE9E446E-3D8E-40F5-9A6F-B65AC64BE643}" destId="{5F568CE1-9266-41AD-BAFE-E9B66812321E}" srcOrd="0" destOrd="0" presId="urn:microsoft.com/office/officeart/2005/8/layout/hierarchy2"/>
    <dgm:cxn modelId="{A0852752-7E13-4C76-86F1-8CFF8F770413}" type="presOf" srcId="{F5C47BD2-A65C-4D92-B97C-4BBA6C23DD91}" destId="{76E8DB51-387A-4DD6-8DCD-312B716878A7}" srcOrd="0" destOrd="0" presId="urn:microsoft.com/office/officeart/2005/8/layout/hierarchy2"/>
    <dgm:cxn modelId="{EBA73F74-193A-4074-A0BD-14132FB72836}" srcId="{FE9E446E-3D8E-40F5-9A6F-B65AC64BE643}" destId="{295604DD-5FDE-4C57-92A5-05691299C513}" srcOrd="0" destOrd="0" parTransId="{A1D699A4-067D-449D-BA5D-F211C00D0B40}" sibTransId="{996B518F-7881-4B93-9EE2-CD86B6B2F7C6}"/>
    <dgm:cxn modelId="{22E5CE58-9C61-41DA-BFD9-33168305A70B}" type="presOf" srcId="{D67EA774-8636-4DE1-AD7A-CC2AC8061807}" destId="{F17E3488-C9DE-4664-BD49-D52066791C28}" srcOrd="1" destOrd="0" presId="urn:microsoft.com/office/officeart/2005/8/layout/hierarchy2"/>
    <dgm:cxn modelId="{6AC14F8B-6A7B-4F70-939E-D50204F087BF}" srcId="{FE9E446E-3D8E-40F5-9A6F-B65AC64BE643}" destId="{610C2317-D52B-44A0-88C4-6BF1C33DF29E}" srcOrd="1" destOrd="0" parTransId="{D51E896D-F4F5-4481-9471-49C7ECF600F2}" sibTransId="{AB982BD9-8DF1-4525-8329-3448EE2285DB}"/>
    <dgm:cxn modelId="{9DB1AB9F-73D8-4936-9AC3-68903CC48A14}" type="presOf" srcId="{D51E896D-F4F5-4481-9471-49C7ECF600F2}" destId="{4D05C2A0-513D-47B3-8C27-4E11C3E881EB}" srcOrd="0" destOrd="0" presId="urn:microsoft.com/office/officeart/2005/8/layout/hierarchy2"/>
    <dgm:cxn modelId="{1B1EF6A0-0AA3-4F0C-ADF8-297DC9F9AFAF}" srcId="{F5C47BD2-A65C-4D92-B97C-4BBA6C23DD91}" destId="{79096639-89A3-4249-B027-C744C1410A44}" srcOrd="0" destOrd="0" parTransId="{F7129D16-FAE5-48E8-8381-52B5FA26ADAC}" sibTransId="{1CCC801F-A179-467E-823F-A189B2A09109}"/>
    <dgm:cxn modelId="{F6B862A5-4AC3-4DE0-A73C-E898C8436556}" srcId="{79096639-89A3-4249-B027-C744C1410A44}" destId="{EF9B14A1-00AE-4B98-B23B-F1DDFE8487CE}" srcOrd="0" destOrd="0" parTransId="{B95E04CE-934F-42D3-BD2A-E4DC59529479}" sibTransId="{18CC10D2-3D8A-4E13-99C3-3F47FA4B2C30}"/>
    <dgm:cxn modelId="{313DB9A7-2045-41E9-A3AC-FBB7130A0FC5}" type="presOf" srcId="{610C2317-D52B-44A0-88C4-6BF1C33DF29E}" destId="{265746D6-231E-47E6-AA2B-13188CFB8948}" srcOrd="0" destOrd="0" presId="urn:microsoft.com/office/officeart/2005/8/layout/hierarchy2"/>
    <dgm:cxn modelId="{ACDC0EAA-6CA9-452C-A8AD-6B697436CB9B}" type="presOf" srcId="{06DDF59D-D110-4FB4-A5BD-E935A5E0EBBF}" destId="{E88C20F0-B8D0-4DC2-904B-5857D694CD1B}" srcOrd="0" destOrd="0" presId="urn:microsoft.com/office/officeart/2005/8/layout/hierarchy2"/>
    <dgm:cxn modelId="{37D1AAAD-D651-4C78-9883-8FF329259468}" type="presOf" srcId="{BCB1BA06-B539-4170-AE39-A176A7D08ADC}" destId="{74AC6584-1EE1-4E6E-8E77-A243989CC438}" srcOrd="0" destOrd="0" presId="urn:microsoft.com/office/officeart/2005/8/layout/hierarchy2"/>
    <dgm:cxn modelId="{F1A00DAE-93D6-4006-B61C-DAB0E9A19F21}" type="presOf" srcId="{B95E04CE-934F-42D3-BD2A-E4DC59529479}" destId="{25BA28E3-86B2-4625-8B2A-A78CDC31D001}" srcOrd="1" destOrd="0" presId="urn:microsoft.com/office/officeart/2005/8/layout/hierarchy2"/>
    <dgm:cxn modelId="{A27BEFAE-8A52-40A9-8073-C1699A4EE0A0}" type="presOf" srcId="{B95E04CE-934F-42D3-BD2A-E4DC59529479}" destId="{26B72368-9ACD-49E2-A690-9DF334BBA8AC}" srcOrd="0" destOrd="0" presId="urn:microsoft.com/office/officeart/2005/8/layout/hierarchy2"/>
    <dgm:cxn modelId="{836B93B0-0865-43E7-8F9E-730C734826D3}" type="presOf" srcId="{4A5C128B-A370-4150-BE0B-9FF9A866467B}" destId="{7FA4BC99-CC9C-4344-AD5C-6B9B8FA58B68}" srcOrd="1" destOrd="0" presId="urn:microsoft.com/office/officeart/2005/8/layout/hierarchy2"/>
    <dgm:cxn modelId="{9EC414B2-1F67-4128-9BE0-671711E66051}" type="presOf" srcId="{EF9B14A1-00AE-4B98-B23B-F1DDFE8487CE}" destId="{496D3181-9CEE-48E1-8A92-6951502F4928}" srcOrd="0" destOrd="0" presId="urn:microsoft.com/office/officeart/2005/8/layout/hierarchy2"/>
    <dgm:cxn modelId="{305D45B2-7473-419F-BBAA-1C5F4ECA6DF0}" type="presOf" srcId="{D51E896D-F4F5-4481-9471-49C7ECF600F2}" destId="{9FB741B3-A163-45DB-A9AB-7D0734801E0B}" srcOrd="1" destOrd="0" presId="urn:microsoft.com/office/officeart/2005/8/layout/hierarchy2"/>
    <dgm:cxn modelId="{EA8D0DBB-9352-4BF4-A142-936CDAB61B0B}" type="presOf" srcId="{D09EA8C0-5C5C-4420-9AC5-C6010537E35E}" destId="{F1FED91F-5823-4B3C-9AFE-0AF195446854}" srcOrd="1" destOrd="0" presId="urn:microsoft.com/office/officeart/2005/8/layout/hierarchy2"/>
    <dgm:cxn modelId="{9692DBC0-9A1F-4AD6-9D07-1918DA69E5E4}" srcId="{79096639-89A3-4249-B027-C744C1410A44}" destId="{FE9E446E-3D8E-40F5-9A6F-B65AC64BE643}" srcOrd="1" destOrd="0" parTransId="{D67EA774-8636-4DE1-AD7A-CC2AC8061807}" sibTransId="{36BC1929-0B5B-4D06-9BD6-8917CC3D6533}"/>
    <dgm:cxn modelId="{88D19BC7-FEA2-4992-90BA-38AA43180AC1}" type="presOf" srcId="{D67EA774-8636-4DE1-AD7A-CC2AC8061807}" destId="{5F875AEB-F823-4DC0-A813-2F012629B4A1}" srcOrd="0" destOrd="0" presId="urn:microsoft.com/office/officeart/2005/8/layout/hierarchy2"/>
    <dgm:cxn modelId="{A70812E1-7338-4AAB-B8A4-0CB515C02228}" srcId="{EF9B14A1-00AE-4B98-B23B-F1DDFE8487CE}" destId="{06DDF59D-D110-4FB4-A5BD-E935A5E0EBBF}" srcOrd="1" destOrd="0" parTransId="{BCB1BA06-B539-4170-AE39-A176A7D08ADC}" sibTransId="{DFFC5C9D-3798-4387-95DC-B708E1285F1A}"/>
    <dgm:cxn modelId="{20E84CE7-8A1C-4BBE-BA41-8EB62BCB0B2C}" type="presOf" srcId="{4A5C128B-A370-4150-BE0B-9FF9A866467B}" destId="{78382C14-2F14-4F08-BF4C-82E734307952}" srcOrd="0" destOrd="0" presId="urn:microsoft.com/office/officeart/2005/8/layout/hierarchy2"/>
    <dgm:cxn modelId="{B4B27DF3-4C88-4C49-946F-69EB32911494}" type="presParOf" srcId="{76E8DB51-387A-4DD6-8DCD-312B716878A7}" destId="{59FBF894-F062-4975-8B38-902C49C26F9E}" srcOrd="0" destOrd="0" presId="urn:microsoft.com/office/officeart/2005/8/layout/hierarchy2"/>
    <dgm:cxn modelId="{0CF9FB61-F8B0-45E2-9856-30EE3B719E94}" type="presParOf" srcId="{59FBF894-F062-4975-8B38-902C49C26F9E}" destId="{115F1F96-0465-4A3D-9E7E-CADBE3A0B26A}" srcOrd="0" destOrd="0" presId="urn:microsoft.com/office/officeart/2005/8/layout/hierarchy2"/>
    <dgm:cxn modelId="{73DF99AD-8015-442D-A67E-3B82998AB2A8}" type="presParOf" srcId="{59FBF894-F062-4975-8B38-902C49C26F9E}" destId="{7DE46695-DF69-42DB-8A9F-D7FDEC8B9EE4}" srcOrd="1" destOrd="0" presId="urn:microsoft.com/office/officeart/2005/8/layout/hierarchy2"/>
    <dgm:cxn modelId="{865D50A5-FE70-4051-95EB-45396059AEB9}" type="presParOf" srcId="{7DE46695-DF69-42DB-8A9F-D7FDEC8B9EE4}" destId="{26B72368-9ACD-49E2-A690-9DF334BBA8AC}" srcOrd="0" destOrd="0" presId="urn:microsoft.com/office/officeart/2005/8/layout/hierarchy2"/>
    <dgm:cxn modelId="{2BE5BFCB-8BF8-4ECD-B58F-1D4A46170DC2}" type="presParOf" srcId="{26B72368-9ACD-49E2-A690-9DF334BBA8AC}" destId="{25BA28E3-86B2-4625-8B2A-A78CDC31D001}" srcOrd="0" destOrd="0" presId="urn:microsoft.com/office/officeart/2005/8/layout/hierarchy2"/>
    <dgm:cxn modelId="{54C7C660-4008-4ABE-8D77-0F7CA2330C77}" type="presParOf" srcId="{7DE46695-DF69-42DB-8A9F-D7FDEC8B9EE4}" destId="{452060F7-E29C-455D-83C6-DB9ECAA9DCFF}" srcOrd="1" destOrd="0" presId="urn:microsoft.com/office/officeart/2005/8/layout/hierarchy2"/>
    <dgm:cxn modelId="{70151AB0-7A06-4650-9EF6-EB1DD0AE580B}" type="presParOf" srcId="{452060F7-E29C-455D-83C6-DB9ECAA9DCFF}" destId="{496D3181-9CEE-48E1-8A92-6951502F4928}" srcOrd="0" destOrd="0" presId="urn:microsoft.com/office/officeart/2005/8/layout/hierarchy2"/>
    <dgm:cxn modelId="{96769DA5-3341-465E-84F3-480792DFD0C2}" type="presParOf" srcId="{452060F7-E29C-455D-83C6-DB9ECAA9DCFF}" destId="{81F49043-1E89-4A38-96A6-5891F54DE4A2}" srcOrd="1" destOrd="0" presId="urn:microsoft.com/office/officeart/2005/8/layout/hierarchy2"/>
    <dgm:cxn modelId="{C05FE620-ED90-4C9C-AE4B-EEBA781B771F}" type="presParOf" srcId="{81F49043-1E89-4A38-96A6-5891F54DE4A2}" destId="{78382C14-2F14-4F08-BF4C-82E734307952}" srcOrd="0" destOrd="0" presId="urn:microsoft.com/office/officeart/2005/8/layout/hierarchy2"/>
    <dgm:cxn modelId="{99035EEE-D7AC-4BFE-ADF4-E9593CEBA43A}" type="presParOf" srcId="{78382C14-2F14-4F08-BF4C-82E734307952}" destId="{7FA4BC99-CC9C-4344-AD5C-6B9B8FA58B68}" srcOrd="0" destOrd="0" presId="urn:microsoft.com/office/officeart/2005/8/layout/hierarchy2"/>
    <dgm:cxn modelId="{4AEB3E3C-2959-46FB-B8CA-B1CEE12049BC}" type="presParOf" srcId="{81F49043-1E89-4A38-96A6-5891F54DE4A2}" destId="{3F2DCA30-70E1-4789-8756-96619D109305}" srcOrd="1" destOrd="0" presId="urn:microsoft.com/office/officeart/2005/8/layout/hierarchy2"/>
    <dgm:cxn modelId="{DB5701B6-879D-411D-9D21-B9A8FA2A7F92}" type="presParOf" srcId="{3F2DCA30-70E1-4789-8756-96619D109305}" destId="{A32262B1-11A8-4C8D-A882-1046BAF7B7C2}" srcOrd="0" destOrd="0" presId="urn:microsoft.com/office/officeart/2005/8/layout/hierarchy2"/>
    <dgm:cxn modelId="{0CFD29EB-313F-43B4-A53B-0807985C02BB}" type="presParOf" srcId="{3F2DCA30-70E1-4789-8756-96619D109305}" destId="{B9DF5A8E-D451-4576-A227-D31B2A45BC24}" srcOrd="1" destOrd="0" presId="urn:microsoft.com/office/officeart/2005/8/layout/hierarchy2"/>
    <dgm:cxn modelId="{8A7A535F-461B-47F6-891F-B68FC543F6E6}" type="presParOf" srcId="{81F49043-1E89-4A38-96A6-5891F54DE4A2}" destId="{74AC6584-1EE1-4E6E-8E77-A243989CC438}" srcOrd="2" destOrd="0" presId="urn:microsoft.com/office/officeart/2005/8/layout/hierarchy2"/>
    <dgm:cxn modelId="{A6C7FAD6-1A7E-477C-92C4-7573D9C787E9}" type="presParOf" srcId="{74AC6584-1EE1-4E6E-8E77-A243989CC438}" destId="{A21E32EB-F2F1-49E8-8098-851FEC47263E}" srcOrd="0" destOrd="0" presId="urn:microsoft.com/office/officeart/2005/8/layout/hierarchy2"/>
    <dgm:cxn modelId="{AC9D54F2-47E5-4CDF-BB80-FF50AD3769F9}" type="presParOf" srcId="{81F49043-1E89-4A38-96A6-5891F54DE4A2}" destId="{5A99FE09-BCBD-42B7-9ECF-283C38F36F0E}" srcOrd="3" destOrd="0" presId="urn:microsoft.com/office/officeart/2005/8/layout/hierarchy2"/>
    <dgm:cxn modelId="{23A49B69-AE1C-4CF3-9508-88D989F3674B}" type="presParOf" srcId="{5A99FE09-BCBD-42B7-9ECF-283C38F36F0E}" destId="{E88C20F0-B8D0-4DC2-904B-5857D694CD1B}" srcOrd="0" destOrd="0" presId="urn:microsoft.com/office/officeart/2005/8/layout/hierarchy2"/>
    <dgm:cxn modelId="{3456357A-EBD2-4C16-B6EF-634C29E8F3A9}" type="presParOf" srcId="{5A99FE09-BCBD-42B7-9ECF-283C38F36F0E}" destId="{77A3EF54-70C8-4588-BBCE-306B68AD758A}" srcOrd="1" destOrd="0" presId="urn:microsoft.com/office/officeart/2005/8/layout/hierarchy2"/>
    <dgm:cxn modelId="{DAB89ED7-95CF-475B-89C4-BEB28DB035DC}" type="presParOf" srcId="{81F49043-1E89-4A38-96A6-5891F54DE4A2}" destId="{0031D3FA-C66A-4B95-9A5D-FBC1482488BD}" srcOrd="4" destOrd="0" presId="urn:microsoft.com/office/officeart/2005/8/layout/hierarchy2"/>
    <dgm:cxn modelId="{31ED8347-D2FE-471F-A2EC-ADC238299D2F}" type="presParOf" srcId="{0031D3FA-C66A-4B95-9A5D-FBC1482488BD}" destId="{F1FED91F-5823-4B3C-9AFE-0AF195446854}" srcOrd="0" destOrd="0" presId="urn:microsoft.com/office/officeart/2005/8/layout/hierarchy2"/>
    <dgm:cxn modelId="{1934E43B-1AA9-4393-AEF5-3E949AFFEBBF}" type="presParOf" srcId="{81F49043-1E89-4A38-96A6-5891F54DE4A2}" destId="{846608EC-8175-44EF-ABAD-D45D783BE58D}" srcOrd="5" destOrd="0" presId="urn:microsoft.com/office/officeart/2005/8/layout/hierarchy2"/>
    <dgm:cxn modelId="{53BA6DCF-29BF-421C-A6FA-0E39BF018333}" type="presParOf" srcId="{846608EC-8175-44EF-ABAD-D45D783BE58D}" destId="{A67FFAFA-4825-4E61-89AA-CEA29DBE3CB0}" srcOrd="0" destOrd="0" presId="urn:microsoft.com/office/officeart/2005/8/layout/hierarchy2"/>
    <dgm:cxn modelId="{0028DD38-DCB7-468A-ACDE-5463691128A8}" type="presParOf" srcId="{846608EC-8175-44EF-ABAD-D45D783BE58D}" destId="{D958DC7D-7698-4B1F-91C7-2F8C278FFBDB}" srcOrd="1" destOrd="0" presId="urn:microsoft.com/office/officeart/2005/8/layout/hierarchy2"/>
    <dgm:cxn modelId="{620A8238-F5D9-4F6E-BF54-C0CA96600C24}" type="presParOf" srcId="{7DE46695-DF69-42DB-8A9F-D7FDEC8B9EE4}" destId="{5F875AEB-F823-4DC0-A813-2F012629B4A1}" srcOrd="2" destOrd="0" presId="urn:microsoft.com/office/officeart/2005/8/layout/hierarchy2"/>
    <dgm:cxn modelId="{7DA77D87-BA44-4B3D-A6C8-3640A1427FB0}" type="presParOf" srcId="{5F875AEB-F823-4DC0-A813-2F012629B4A1}" destId="{F17E3488-C9DE-4664-BD49-D52066791C28}" srcOrd="0" destOrd="0" presId="urn:microsoft.com/office/officeart/2005/8/layout/hierarchy2"/>
    <dgm:cxn modelId="{5897DEFA-2D1A-4C1F-A73D-8B76E4819ABF}" type="presParOf" srcId="{7DE46695-DF69-42DB-8A9F-D7FDEC8B9EE4}" destId="{645533E5-E0F7-4E6A-9061-EBBF93F15DBD}" srcOrd="3" destOrd="0" presId="urn:microsoft.com/office/officeart/2005/8/layout/hierarchy2"/>
    <dgm:cxn modelId="{EB82756F-475A-48DA-AA39-BA5E3E2CA5A9}" type="presParOf" srcId="{645533E5-E0F7-4E6A-9061-EBBF93F15DBD}" destId="{5F568CE1-9266-41AD-BAFE-E9B66812321E}" srcOrd="0" destOrd="0" presId="urn:microsoft.com/office/officeart/2005/8/layout/hierarchy2"/>
    <dgm:cxn modelId="{7B2C949F-2627-4DBE-BA2C-CDF6EEA669C7}" type="presParOf" srcId="{645533E5-E0F7-4E6A-9061-EBBF93F15DBD}" destId="{8B09BB8B-C74B-4110-9EA7-0602104D6F97}" srcOrd="1" destOrd="0" presId="urn:microsoft.com/office/officeart/2005/8/layout/hierarchy2"/>
    <dgm:cxn modelId="{6D83505D-B9EF-4925-AA9E-A2B3E20661C3}" type="presParOf" srcId="{8B09BB8B-C74B-4110-9EA7-0602104D6F97}" destId="{64E95234-3103-4248-9AA0-0F10B4F6E969}" srcOrd="0" destOrd="0" presId="urn:microsoft.com/office/officeart/2005/8/layout/hierarchy2"/>
    <dgm:cxn modelId="{F9EDE8E0-8BF8-4485-B510-EDE3E647F5A0}" type="presParOf" srcId="{64E95234-3103-4248-9AA0-0F10B4F6E969}" destId="{0E4722A6-40CA-4BBF-95C0-E33739AD7C45}" srcOrd="0" destOrd="0" presId="urn:microsoft.com/office/officeart/2005/8/layout/hierarchy2"/>
    <dgm:cxn modelId="{9126F248-2FF9-4E80-BA53-E9230CA67980}" type="presParOf" srcId="{8B09BB8B-C74B-4110-9EA7-0602104D6F97}" destId="{BFAF15A4-2382-40B7-9F60-639404365251}" srcOrd="1" destOrd="0" presId="urn:microsoft.com/office/officeart/2005/8/layout/hierarchy2"/>
    <dgm:cxn modelId="{CD5F7D82-0AFE-488D-9019-7C9AF6B5C765}" type="presParOf" srcId="{BFAF15A4-2382-40B7-9F60-639404365251}" destId="{2681E0FD-E632-46BB-85E2-46CF5F1BFDE1}" srcOrd="0" destOrd="0" presId="urn:microsoft.com/office/officeart/2005/8/layout/hierarchy2"/>
    <dgm:cxn modelId="{41ACB339-C538-4796-B8EC-2A9E4D2949C3}" type="presParOf" srcId="{BFAF15A4-2382-40B7-9F60-639404365251}" destId="{9E806B65-A460-4DFF-A6DB-0C798450C833}" srcOrd="1" destOrd="0" presId="urn:microsoft.com/office/officeart/2005/8/layout/hierarchy2"/>
    <dgm:cxn modelId="{BD50234C-321E-45E9-880C-A7F0CE1B7D98}" type="presParOf" srcId="{8B09BB8B-C74B-4110-9EA7-0602104D6F97}" destId="{4D05C2A0-513D-47B3-8C27-4E11C3E881EB}" srcOrd="2" destOrd="0" presId="urn:microsoft.com/office/officeart/2005/8/layout/hierarchy2"/>
    <dgm:cxn modelId="{56DB512D-F85D-4198-BD48-F692FA066383}" type="presParOf" srcId="{4D05C2A0-513D-47B3-8C27-4E11C3E881EB}" destId="{9FB741B3-A163-45DB-A9AB-7D0734801E0B}" srcOrd="0" destOrd="0" presId="urn:microsoft.com/office/officeart/2005/8/layout/hierarchy2"/>
    <dgm:cxn modelId="{27473FE3-0274-4B00-A436-1BC9BAC578BC}" type="presParOf" srcId="{8B09BB8B-C74B-4110-9EA7-0602104D6F97}" destId="{91FB03F4-4312-4F89-99D0-E7F94B42955B}" srcOrd="3" destOrd="0" presId="urn:microsoft.com/office/officeart/2005/8/layout/hierarchy2"/>
    <dgm:cxn modelId="{472D8041-C4A6-4402-AB0F-B48C620F1112}" type="presParOf" srcId="{91FB03F4-4312-4F89-99D0-E7F94B42955B}" destId="{265746D6-231E-47E6-AA2B-13188CFB8948}" srcOrd="0" destOrd="0" presId="urn:microsoft.com/office/officeart/2005/8/layout/hierarchy2"/>
    <dgm:cxn modelId="{7105C3A8-8849-46CB-9714-C4151F43DEA1}" type="presParOf" srcId="{91FB03F4-4312-4F89-99D0-E7F94B42955B}" destId="{A5968AEB-25F1-409A-9B90-01148C2F4D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459A29-DC64-488C-9464-D7BC2CC7349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CA6FE-2F28-4355-9A39-CCAF1F584CC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Přímé daně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F8C9E43C-E672-4979-ADFD-A4AFF9E11AD0}" type="parTrans" cxnId="{221F186A-368D-48F7-851F-8C3F58911E68}">
      <dgm:prSet/>
      <dgm:spPr/>
      <dgm:t>
        <a:bodyPr/>
        <a:lstStyle/>
        <a:p>
          <a:endParaRPr lang="cs-CZ"/>
        </a:p>
      </dgm:t>
    </dgm:pt>
    <dgm:pt modelId="{77BAE2F4-1AE9-46B9-87F3-C14CAE9D50B7}" type="sibTrans" cxnId="{221F186A-368D-48F7-851F-8C3F58911E68}">
      <dgm:prSet/>
      <dgm:spPr/>
      <dgm:t>
        <a:bodyPr/>
        <a:lstStyle/>
        <a:p>
          <a:endParaRPr lang="cs-CZ"/>
        </a:p>
      </dgm:t>
    </dgm:pt>
    <dgm:pt modelId="{091ABE37-98B7-4BE7-83FD-0B309A78EA5A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Příjmové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07330C7E-8D65-4D8F-BF3B-60B237754367}" type="parTrans" cxnId="{2D62E732-7F01-446B-BCA4-3A689DC5BCD2}">
      <dgm:prSet/>
      <dgm:spPr/>
      <dgm:t>
        <a:bodyPr/>
        <a:lstStyle/>
        <a:p>
          <a:endParaRPr lang="cs-CZ"/>
        </a:p>
      </dgm:t>
    </dgm:pt>
    <dgm:pt modelId="{0D28AC30-BF6D-4904-A5C7-F71A0427C1D7}" type="sibTrans" cxnId="{2D62E732-7F01-446B-BCA4-3A689DC5BCD2}">
      <dgm:prSet/>
      <dgm:spPr/>
      <dgm:t>
        <a:bodyPr/>
        <a:lstStyle/>
        <a:p>
          <a:endParaRPr lang="cs-CZ"/>
        </a:p>
      </dgm:t>
    </dgm:pt>
    <dgm:pt modelId="{9BAECEEE-B4BE-486B-8630-6607683F7195}">
      <dgm:prSet phldrT="[Text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noProof="0" dirty="0">
              <a:latin typeface="Gill Sans MT" panose="020B0502020104020203" pitchFamily="34" charset="-18"/>
            </a:rPr>
            <a:t>Daň z příjmů fyzických osob</a:t>
          </a:r>
          <a:endParaRPr lang="en-US" sz="2000" noProof="0" dirty="0">
            <a:latin typeface="Gill Sans MT" panose="020B0502020104020203" pitchFamily="34" charset="-18"/>
          </a:endParaRPr>
        </a:p>
      </dgm:t>
    </dgm:pt>
    <dgm:pt modelId="{525BAAAE-727F-4748-87A6-017374996754}" type="parTrans" cxnId="{4768DDE2-4007-4A5E-A9B2-62793EDB1033}">
      <dgm:prSet/>
      <dgm:spPr/>
      <dgm:t>
        <a:bodyPr/>
        <a:lstStyle/>
        <a:p>
          <a:endParaRPr lang="cs-CZ"/>
        </a:p>
      </dgm:t>
    </dgm:pt>
    <dgm:pt modelId="{B01B1261-0466-46DB-B16A-8F2140B598EF}" type="sibTrans" cxnId="{4768DDE2-4007-4A5E-A9B2-62793EDB1033}">
      <dgm:prSet/>
      <dgm:spPr/>
      <dgm:t>
        <a:bodyPr/>
        <a:lstStyle/>
        <a:p>
          <a:endParaRPr lang="cs-CZ"/>
        </a:p>
      </dgm:t>
    </dgm:pt>
    <dgm:pt modelId="{568B179D-671D-4FC9-82B2-9565F4123DEF}">
      <dgm:prSet phldrT="[Text]" custT="1"/>
      <dgm:spPr/>
      <dgm:t>
        <a:bodyPr/>
        <a:lstStyle/>
        <a:p>
          <a:r>
            <a:rPr lang="cs-CZ" sz="3000" noProof="0" dirty="0">
              <a:latin typeface="Gill Sans MT" panose="020B0502020104020203" pitchFamily="34" charset="-18"/>
            </a:rPr>
            <a:t>Majetkové</a:t>
          </a:r>
          <a:endParaRPr lang="en-US" sz="3000" noProof="0" dirty="0">
            <a:latin typeface="Gill Sans MT" panose="020B0502020104020203" pitchFamily="34" charset="-18"/>
          </a:endParaRPr>
        </a:p>
      </dgm:t>
    </dgm:pt>
    <dgm:pt modelId="{AEBC251A-0C14-41F7-8D24-93F768BCF005}" type="parTrans" cxnId="{0B99FB36-4D83-495F-BDFA-D86AC71F73CE}">
      <dgm:prSet/>
      <dgm:spPr/>
      <dgm:t>
        <a:bodyPr/>
        <a:lstStyle/>
        <a:p>
          <a:endParaRPr lang="cs-CZ"/>
        </a:p>
      </dgm:t>
    </dgm:pt>
    <dgm:pt modelId="{6018870D-7891-40B0-BC1D-08D9A2358CEC}" type="sibTrans" cxnId="{0B99FB36-4D83-495F-BDFA-D86AC71F73CE}">
      <dgm:prSet/>
      <dgm:spPr/>
      <dgm:t>
        <a:bodyPr/>
        <a:lstStyle/>
        <a:p>
          <a:endParaRPr lang="cs-CZ"/>
        </a:p>
      </dgm:t>
    </dgm:pt>
    <dgm:pt modelId="{DB0730D5-6358-43B4-B766-90FDB0750907}">
      <dgm:prSet phldrT="[Text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noProof="0" dirty="0">
              <a:latin typeface="Gill Sans MT" panose="020B0502020104020203" pitchFamily="34" charset="-18"/>
            </a:rPr>
            <a:t>Daň z příjmů právnických osob</a:t>
          </a:r>
          <a:endParaRPr lang="en-US" sz="2000" noProof="0" dirty="0">
            <a:latin typeface="Gill Sans MT" panose="020B0502020104020203" pitchFamily="34" charset="-18"/>
          </a:endParaRPr>
        </a:p>
      </dgm:t>
    </dgm:pt>
    <dgm:pt modelId="{43F3EDD8-C57B-4789-865E-03B79DACA5DA}" type="parTrans" cxnId="{454A9CB7-F979-4F71-BED8-293BE073DF94}">
      <dgm:prSet/>
      <dgm:spPr/>
      <dgm:t>
        <a:bodyPr/>
        <a:lstStyle/>
        <a:p>
          <a:endParaRPr lang="cs-CZ"/>
        </a:p>
      </dgm:t>
    </dgm:pt>
    <dgm:pt modelId="{2F50975E-4582-49C6-B34E-72B80970B218}" type="sibTrans" cxnId="{454A9CB7-F979-4F71-BED8-293BE073DF94}">
      <dgm:prSet/>
      <dgm:spPr/>
      <dgm:t>
        <a:bodyPr/>
        <a:lstStyle/>
        <a:p>
          <a:endParaRPr lang="cs-CZ"/>
        </a:p>
      </dgm:t>
    </dgm:pt>
    <dgm:pt modelId="{0C5CA832-98ED-45A0-AC52-39FB377F89FD}">
      <dgm:prSet phldrT="[Text]" custT="1"/>
      <dgm:spPr/>
      <dgm:t>
        <a:bodyPr/>
        <a:lstStyle/>
        <a:p>
          <a:r>
            <a:rPr lang="cs-CZ" sz="5400" noProof="0" dirty="0">
              <a:latin typeface="Gill Sans MT" panose="020B0502020104020203" pitchFamily="34" charset="-18"/>
            </a:rPr>
            <a:t>Ostatní</a:t>
          </a:r>
          <a:endParaRPr lang="en-US" sz="5400" noProof="0" dirty="0">
            <a:latin typeface="Gill Sans MT" panose="020B0502020104020203" pitchFamily="34" charset="-18"/>
          </a:endParaRPr>
        </a:p>
      </dgm:t>
    </dgm:pt>
    <dgm:pt modelId="{4160595A-0B82-4E6C-8027-B718B4987D06}" type="parTrans" cxnId="{B32CF556-9AF1-4393-A5FE-5B66B19B636F}">
      <dgm:prSet/>
      <dgm:spPr/>
      <dgm:t>
        <a:bodyPr/>
        <a:lstStyle/>
        <a:p>
          <a:endParaRPr lang="cs-CZ"/>
        </a:p>
      </dgm:t>
    </dgm:pt>
    <dgm:pt modelId="{CD9BA3C6-440A-48EE-84E2-4C6C3BF7E3FF}" type="sibTrans" cxnId="{B32CF556-9AF1-4393-A5FE-5B66B19B636F}">
      <dgm:prSet/>
      <dgm:spPr/>
      <dgm:t>
        <a:bodyPr/>
        <a:lstStyle/>
        <a:p>
          <a:endParaRPr lang="cs-CZ"/>
        </a:p>
      </dgm:t>
    </dgm:pt>
    <dgm:pt modelId="{1418D860-685B-496E-BABC-E52ABD4D8C32}">
      <dgm:prSet phldrT="[Text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noProof="0" dirty="0">
              <a:latin typeface="Gill Sans MT" panose="020B0502020104020203" pitchFamily="34" charset="-18"/>
            </a:rPr>
            <a:t>Daň z nemovitých věcí</a:t>
          </a:r>
          <a:endParaRPr lang="en-US" sz="2000" noProof="0" dirty="0">
            <a:latin typeface="Gill Sans MT" panose="020B0502020104020203" pitchFamily="34" charset="-18"/>
          </a:endParaRPr>
        </a:p>
      </dgm:t>
    </dgm:pt>
    <dgm:pt modelId="{9F7AFEB3-1AF6-46A9-888F-739290E7D0C2}" type="parTrans" cxnId="{1C951D8F-1194-46ED-B974-60C0C68459BA}">
      <dgm:prSet/>
      <dgm:spPr/>
      <dgm:t>
        <a:bodyPr/>
        <a:lstStyle/>
        <a:p>
          <a:endParaRPr lang="cs-CZ"/>
        </a:p>
      </dgm:t>
    </dgm:pt>
    <dgm:pt modelId="{A3FB6A83-BA46-4268-8A02-FEB4E27867A5}" type="sibTrans" cxnId="{1C951D8F-1194-46ED-B974-60C0C68459BA}">
      <dgm:prSet/>
      <dgm:spPr/>
      <dgm:t>
        <a:bodyPr/>
        <a:lstStyle/>
        <a:p>
          <a:endParaRPr lang="cs-CZ"/>
        </a:p>
      </dgm:t>
    </dgm:pt>
    <dgm:pt modelId="{928B84CF-15DD-467B-B8BD-D9A20D75B0B4}">
      <dgm:prSet phldrT="[Text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noProof="0" dirty="0">
              <a:latin typeface="Gill Sans MT" panose="020B0502020104020203" pitchFamily="34" charset="-18"/>
            </a:rPr>
            <a:t>Daň silniční</a:t>
          </a:r>
          <a:endParaRPr lang="en-US" sz="2000" noProof="0" dirty="0">
            <a:latin typeface="Gill Sans MT" panose="020B0502020104020203" pitchFamily="34" charset="-18"/>
          </a:endParaRPr>
        </a:p>
      </dgm:t>
    </dgm:pt>
    <dgm:pt modelId="{7FD5B87F-E422-4758-B165-2BDFF2165E30}" type="parTrans" cxnId="{849E1A03-1263-408D-95FF-F4006B221830}">
      <dgm:prSet/>
      <dgm:spPr/>
      <dgm:t>
        <a:bodyPr/>
        <a:lstStyle/>
        <a:p>
          <a:endParaRPr lang="cs-CZ"/>
        </a:p>
      </dgm:t>
    </dgm:pt>
    <dgm:pt modelId="{7BB7B89C-7A8F-41D2-97C0-2D9649E7CE7E}" type="sibTrans" cxnId="{849E1A03-1263-408D-95FF-F4006B221830}">
      <dgm:prSet/>
      <dgm:spPr/>
      <dgm:t>
        <a:bodyPr/>
        <a:lstStyle/>
        <a:p>
          <a:endParaRPr lang="cs-CZ"/>
        </a:p>
      </dgm:t>
    </dgm:pt>
    <dgm:pt modelId="{01F40276-63E6-4542-A568-AF8A41A1CDD6}">
      <dgm:prSet phldrT="[Text]" custT="1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2000" noProof="0" dirty="0">
              <a:latin typeface="Gill Sans MT" panose="020B0502020104020203" pitchFamily="34" charset="-18"/>
            </a:rPr>
            <a:t>Daň </a:t>
          </a:r>
          <a:br>
            <a:rPr lang="cs-CZ" sz="2000" noProof="0" dirty="0">
              <a:latin typeface="Gill Sans MT" panose="020B0502020104020203" pitchFamily="34" charset="-18"/>
            </a:rPr>
          </a:br>
          <a:r>
            <a:rPr lang="cs-CZ" sz="2000" noProof="0" dirty="0">
              <a:latin typeface="Gill Sans MT" panose="020B0502020104020203" pitchFamily="34" charset="-18"/>
            </a:rPr>
            <a:t>z hazardních her</a:t>
          </a:r>
          <a:endParaRPr lang="en-US" sz="2000" noProof="0" dirty="0">
            <a:latin typeface="Gill Sans MT" panose="020B0502020104020203" pitchFamily="34" charset="-18"/>
          </a:endParaRPr>
        </a:p>
      </dgm:t>
    </dgm:pt>
    <dgm:pt modelId="{9D72D087-1E28-44F0-B267-5276CF26D89C}" type="parTrans" cxnId="{19D3B338-EF5A-4F8E-9584-0197D52759A3}">
      <dgm:prSet/>
      <dgm:spPr/>
      <dgm:t>
        <a:bodyPr/>
        <a:lstStyle/>
        <a:p>
          <a:endParaRPr lang="cs-CZ"/>
        </a:p>
      </dgm:t>
    </dgm:pt>
    <dgm:pt modelId="{B517D44A-1C5A-48B0-B04D-A7E4C3A5AB3E}" type="sibTrans" cxnId="{19D3B338-EF5A-4F8E-9584-0197D52759A3}">
      <dgm:prSet/>
      <dgm:spPr/>
      <dgm:t>
        <a:bodyPr/>
        <a:lstStyle/>
        <a:p>
          <a:endParaRPr lang="cs-CZ"/>
        </a:p>
      </dgm:t>
    </dgm:pt>
    <dgm:pt modelId="{9314F6E9-F91E-442F-A4F9-C2B3D500AE85}" type="pres">
      <dgm:prSet presAssocID="{6D459A29-DC64-488C-9464-D7BC2CC734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254C9B-08D8-45AC-BB70-758F0543451F}" type="pres">
      <dgm:prSet presAssocID="{A18CA6FE-2F28-4355-9A39-CCAF1F584CCE}" presName="vertOne" presStyleCnt="0"/>
      <dgm:spPr/>
    </dgm:pt>
    <dgm:pt modelId="{71677270-4345-48A7-9574-A622820946B7}" type="pres">
      <dgm:prSet presAssocID="{A18CA6FE-2F28-4355-9A39-CCAF1F584CCE}" presName="txOne" presStyleLbl="node0" presStyleIdx="0" presStyleCnt="1">
        <dgm:presLayoutVars>
          <dgm:chPref val="3"/>
        </dgm:presLayoutVars>
      </dgm:prSet>
      <dgm:spPr/>
    </dgm:pt>
    <dgm:pt modelId="{1FF75FCE-B0B9-400C-A90C-68BD173C766C}" type="pres">
      <dgm:prSet presAssocID="{A18CA6FE-2F28-4355-9A39-CCAF1F584CCE}" presName="parTransOne" presStyleCnt="0"/>
      <dgm:spPr/>
    </dgm:pt>
    <dgm:pt modelId="{FEC944F8-470D-4E39-A739-85B2C5993A43}" type="pres">
      <dgm:prSet presAssocID="{A18CA6FE-2F28-4355-9A39-CCAF1F584CCE}" presName="horzOne" presStyleCnt="0"/>
      <dgm:spPr/>
    </dgm:pt>
    <dgm:pt modelId="{CC860BB1-DA5C-46CF-8A3E-07305C42BC67}" type="pres">
      <dgm:prSet presAssocID="{091ABE37-98B7-4BE7-83FD-0B309A78EA5A}" presName="vertTwo" presStyleCnt="0"/>
      <dgm:spPr/>
    </dgm:pt>
    <dgm:pt modelId="{176CE5B6-E009-4EEE-B4ED-B4E40C73B48C}" type="pres">
      <dgm:prSet presAssocID="{091ABE37-98B7-4BE7-83FD-0B309A78EA5A}" presName="txTwo" presStyleLbl="node2" presStyleIdx="0" presStyleCnt="3">
        <dgm:presLayoutVars>
          <dgm:chPref val="3"/>
        </dgm:presLayoutVars>
      </dgm:prSet>
      <dgm:spPr/>
    </dgm:pt>
    <dgm:pt modelId="{7B275E81-76ED-459C-A44F-A6BE0DA67080}" type="pres">
      <dgm:prSet presAssocID="{091ABE37-98B7-4BE7-83FD-0B309A78EA5A}" presName="parTransTwo" presStyleCnt="0"/>
      <dgm:spPr/>
    </dgm:pt>
    <dgm:pt modelId="{5ECB2C82-FB63-4FB1-BE50-EC171908FB1F}" type="pres">
      <dgm:prSet presAssocID="{091ABE37-98B7-4BE7-83FD-0B309A78EA5A}" presName="horzTwo" presStyleCnt="0"/>
      <dgm:spPr/>
    </dgm:pt>
    <dgm:pt modelId="{DBC73B9A-FDDD-4621-A869-B0C9FDDDC10C}" type="pres">
      <dgm:prSet presAssocID="{9BAECEEE-B4BE-486B-8630-6607683F7195}" presName="vertThree" presStyleCnt="0"/>
      <dgm:spPr/>
    </dgm:pt>
    <dgm:pt modelId="{0B6D300B-49EF-46C1-8705-93216B142F28}" type="pres">
      <dgm:prSet presAssocID="{9BAECEEE-B4BE-486B-8630-6607683F7195}" presName="txThree" presStyleLbl="node3" presStyleIdx="0" presStyleCnt="5">
        <dgm:presLayoutVars>
          <dgm:chPref val="3"/>
        </dgm:presLayoutVars>
      </dgm:prSet>
      <dgm:spPr/>
    </dgm:pt>
    <dgm:pt modelId="{90EB15DB-CBEF-4EB8-BC37-FF95DC357093}" type="pres">
      <dgm:prSet presAssocID="{9BAECEEE-B4BE-486B-8630-6607683F7195}" presName="horzThree" presStyleCnt="0"/>
      <dgm:spPr/>
    </dgm:pt>
    <dgm:pt modelId="{FEDF825B-5D20-4715-B682-4D72E920C1DA}" type="pres">
      <dgm:prSet presAssocID="{B01B1261-0466-46DB-B16A-8F2140B598EF}" presName="sibSpaceThree" presStyleCnt="0"/>
      <dgm:spPr/>
    </dgm:pt>
    <dgm:pt modelId="{A0CB00C4-9F47-4937-8A7A-BC2E9BF99132}" type="pres">
      <dgm:prSet presAssocID="{DB0730D5-6358-43B4-B766-90FDB0750907}" presName="vertThree" presStyleCnt="0"/>
      <dgm:spPr/>
    </dgm:pt>
    <dgm:pt modelId="{8C943246-9479-4895-B2EA-EB5F7FDE7C88}" type="pres">
      <dgm:prSet presAssocID="{DB0730D5-6358-43B4-B766-90FDB0750907}" presName="txThree" presStyleLbl="node3" presStyleIdx="1" presStyleCnt="5">
        <dgm:presLayoutVars>
          <dgm:chPref val="3"/>
        </dgm:presLayoutVars>
      </dgm:prSet>
      <dgm:spPr/>
    </dgm:pt>
    <dgm:pt modelId="{4400E50E-846D-4811-8727-4B10F54CD0DB}" type="pres">
      <dgm:prSet presAssocID="{DB0730D5-6358-43B4-B766-90FDB0750907}" presName="horzThree" presStyleCnt="0"/>
      <dgm:spPr/>
    </dgm:pt>
    <dgm:pt modelId="{3DD9BEE4-76B5-4B4F-8797-F24817330F4F}" type="pres">
      <dgm:prSet presAssocID="{0D28AC30-BF6D-4904-A5C7-F71A0427C1D7}" presName="sibSpaceTwo" presStyleCnt="0"/>
      <dgm:spPr/>
    </dgm:pt>
    <dgm:pt modelId="{78E22CFB-48F8-44ED-989D-93705DD9F04D}" type="pres">
      <dgm:prSet presAssocID="{568B179D-671D-4FC9-82B2-9565F4123DEF}" presName="vertTwo" presStyleCnt="0"/>
      <dgm:spPr/>
    </dgm:pt>
    <dgm:pt modelId="{65CA2451-4F01-4038-B1BA-168DF413AE46}" type="pres">
      <dgm:prSet presAssocID="{568B179D-671D-4FC9-82B2-9565F4123DEF}" presName="txTwo" presStyleLbl="node2" presStyleIdx="1" presStyleCnt="3">
        <dgm:presLayoutVars>
          <dgm:chPref val="3"/>
        </dgm:presLayoutVars>
      </dgm:prSet>
      <dgm:spPr/>
    </dgm:pt>
    <dgm:pt modelId="{031D9EE8-396F-4749-8BDB-37BBCA6845F7}" type="pres">
      <dgm:prSet presAssocID="{568B179D-671D-4FC9-82B2-9565F4123DEF}" presName="parTransTwo" presStyleCnt="0"/>
      <dgm:spPr/>
    </dgm:pt>
    <dgm:pt modelId="{08DD0BA3-CE49-47DA-8C17-883609BF8E92}" type="pres">
      <dgm:prSet presAssocID="{568B179D-671D-4FC9-82B2-9565F4123DEF}" presName="horzTwo" presStyleCnt="0"/>
      <dgm:spPr/>
    </dgm:pt>
    <dgm:pt modelId="{98D3F201-0088-4785-9561-EAB0364A4D15}" type="pres">
      <dgm:prSet presAssocID="{1418D860-685B-496E-BABC-E52ABD4D8C32}" presName="vertThree" presStyleCnt="0"/>
      <dgm:spPr/>
    </dgm:pt>
    <dgm:pt modelId="{7939AEA4-DDA0-4336-9CCA-239C210A653D}" type="pres">
      <dgm:prSet presAssocID="{1418D860-685B-496E-BABC-E52ABD4D8C32}" presName="txThree" presStyleLbl="node3" presStyleIdx="2" presStyleCnt="5">
        <dgm:presLayoutVars>
          <dgm:chPref val="3"/>
        </dgm:presLayoutVars>
      </dgm:prSet>
      <dgm:spPr/>
    </dgm:pt>
    <dgm:pt modelId="{6A6C6967-9E13-4C16-8B36-9EB11E5160DF}" type="pres">
      <dgm:prSet presAssocID="{1418D860-685B-496E-BABC-E52ABD4D8C32}" presName="horzThree" presStyleCnt="0"/>
      <dgm:spPr/>
    </dgm:pt>
    <dgm:pt modelId="{E3D69F71-4903-4033-9BB8-E6F242FA4719}" type="pres">
      <dgm:prSet presAssocID="{6018870D-7891-40B0-BC1D-08D9A2358CEC}" presName="sibSpaceTwo" presStyleCnt="0"/>
      <dgm:spPr/>
    </dgm:pt>
    <dgm:pt modelId="{3D3EFED6-0EB6-4AE1-B34D-565C53953EAE}" type="pres">
      <dgm:prSet presAssocID="{0C5CA832-98ED-45A0-AC52-39FB377F89FD}" presName="vertTwo" presStyleCnt="0"/>
      <dgm:spPr/>
    </dgm:pt>
    <dgm:pt modelId="{7E0E6A9D-27B2-425F-BFE5-296AFE9B3038}" type="pres">
      <dgm:prSet presAssocID="{0C5CA832-98ED-45A0-AC52-39FB377F89FD}" presName="txTwo" presStyleLbl="node2" presStyleIdx="2" presStyleCnt="3">
        <dgm:presLayoutVars>
          <dgm:chPref val="3"/>
        </dgm:presLayoutVars>
      </dgm:prSet>
      <dgm:spPr/>
    </dgm:pt>
    <dgm:pt modelId="{73A23A15-ED8B-4220-BC1E-541567A6224A}" type="pres">
      <dgm:prSet presAssocID="{0C5CA832-98ED-45A0-AC52-39FB377F89FD}" presName="parTransTwo" presStyleCnt="0"/>
      <dgm:spPr/>
    </dgm:pt>
    <dgm:pt modelId="{83F1720B-C6B4-40BA-87CD-F6CDFF604392}" type="pres">
      <dgm:prSet presAssocID="{0C5CA832-98ED-45A0-AC52-39FB377F89FD}" presName="horzTwo" presStyleCnt="0"/>
      <dgm:spPr/>
    </dgm:pt>
    <dgm:pt modelId="{2F669F88-D33B-46DB-BE28-FC809FE980E6}" type="pres">
      <dgm:prSet presAssocID="{928B84CF-15DD-467B-B8BD-D9A20D75B0B4}" presName="vertThree" presStyleCnt="0"/>
      <dgm:spPr/>
    </dgm:pt>
    <dgm:pt modelId="{FDBAE70D-004F-431F-A30D-72066B16D8BD}" type="pres">
      <dgm:prSet presAssocID="{928B84CF-15DD-467B-B8BD-D9A20D75B0B4}" presName="txThree" presStyleLbl="node3" presStyleIdx="3" presStyleCnt="5">
        <dgm:presLayoutVars>
          <dgm:chPref val="3"/>
        </dgm:presLayoutVars>
      </dgm:prSet>
      <dgm:spPr/>
    </dgm:pt>
    <dgm:pt modelId="{5EF7DA1C-2DA0-4006-9A2B-771D4681FCA8}" type="pres">
      <dgm:prSet presAssocID="{928B84CF-15DD-467B-B8BD-D9A20D75B0B4}" presName="horzThree" presStyleCnt="0"/>
      <dgm:spPr/>
    </dgm:pt>
    <dgm:pt modelId="{5003CAA6-30C0-4AC2-AE50-B62A6D9DDC80}" type="pres">
      <dgm:prSet presAssocID="{7BB7B89C-7A8F-41D2-97C0-2D9649E7CE7E}" presName="sibSpaceThree" presStyleCnt="0"/>
      <dgm:spPr/>
    </dgm:pt>
    <dgm:pt modelId="{F67BA4A1-3D6B-40BA-B36C-E3D3D951F122}" type="pres">
      <dgm:prSet presAssocID="{01F40276-63E6-4542-A568-AF8A41A1CDD6}" presName="vertThree" presStyleCnt="0"/>
      <dgm:spPr/>
    </dgm:pt>
    <dgm:pt modelId="{3942208F-1E30-43B7-8EFF-0C1CBE5CEF64}" type="pres">
      <dgm:prSet presAssocID="{01F40276-63E6-4542-A568-AF8A41A1CDD6}" presName="txThree" presStyleLbl="node3" presStyleIdx="4" presStyleCnt="5">
        <dgm:presLayoutVars>
          <dgm:chPref val="3"/>
        </dgm:presLayoutVars>
      </dgm:prSet>
      <dgm:spPr/>
    </dgm:pt>
    <dgm:pt modelId="{648D91C2-6DE7-41C9-816F-88F086ECABB9}" type="pres">
      <dgm:prSet presAssocID="{01F40276-63E6-4542-A568-AF8A41A1CDD6}" presName="horzThree" presStyleCnt="0"/>
      <dgm:spPr/>
    </dgm:pt>
  </dgm:ptLst>
  <dgm:cxnLst>
    <dgm:cxn modelId="{849E1A03-1263-408D-95FF-F4006B221830}" srcId="{0C5CA832-98ED-45A0-AC52-39FB377F89FD}" destId="{928B84CF-15DD-467B-B8BD-D9A20D75B0B4}" srcOrd="0" destOrd="0" parTransId="{7FD5B87F-E422-4758-B165-2BDFF2165E30}" sibTransId="{7BB7B89C-7A8F-41D2-97C0-2D9649E7CE7E}"/>
    <dgm:cxn modelId="{3E8C031A-7CBB-407C-A53F-C354FB88F1F6}" type="presOf" srcId="{928B84CF-15DD-467B-B8BD-D9A20D75B0B4}" destId="{FDBAE70D-004F-431F-A30D-72066B16D8BD}" srcOrd="0" destOrd="0" presId="urn:microsoft.com/office/officeart/2005/8/layout/hierarchy4"/>
    <dgm:cxn modelId="{3C87A42E-2AC3-4660-BF41-9440363D544A}" type="presOf" srcId="{DB0730D5-6358-43B4-B766-90FDB0750907}" destId="{8C943246-9479-4895-B2EA-EB5F7FDE7C88}" srcOrd="0" destOrd="0" presId="urn:microsoft.com/office/officeart/2005/8/layout/hierarchy4"/>
    <dgm:cxn modelId="{2D62E732-7F01-446B-BCA4-3A689DC5BCD2}" srcId="{A18CA6FE-2F28-4355-9A39-CCAF1F584CCE}" destId="{091ABE37-98B7-4BE7-83FD-0B309A78EA5A}" srcOrd="0" destOrd="0" parTransId="{07330C7E-8D65-4D8F-BF3B-60B237754367}" sibTransId="{0D28AC30-BF6D-4904-A5C7-F71A0427C1D7}"/>
    <dgm:cxn modelId="{0B99FB36-4D83-495F-BDFA-D86AC71F73CE}" srcId="{A18CA6FE-2F28-4355-9A39-CCAF1F584CCE}" destId="{568B179D-671D-4FC9-82B2-9565F4123DEF}" srcOrd="1" destOrd="0" parTransId="{AEBC251A-0C14-41F7-8D24-93F768BCF005}" sibTransId="{6018870D-7891-40B0-BC1D-08D9A2358CEC}"/>
    <dgm:cxn modelId="{19D3B338-EF5A-4F8E-9584-0197D52759A3}" srcId="{0C5CA832-98ED-45A0-AC52-39FB377F89FD}" destId="{01F40276-63E6-4542-A568-AF8A41A1CDD6}" srcOrd="1" destOrd="0" parTransId="{9D72D087-1E28-44F0-B267-5276CF26D89C}" sibTransId="{B517D44A-1C5A-48B0-B04D-A7E4C3A5AB3E}"/>
    <dgm:cxn modelId="{38132A5F-89EB-4A23-931A-520A183BA63E}" type="presOf" srcId="{0C5CA832-98ED-45A0-AC52-39FB377F89FD}" destId="{7E0E6A9D-27B2-425F-BFE5-296AFE9B3038}" srcOrd="0" destOrd="0" presId="urn:microsoft.com/office/officeart/2005/8/layout/hierarchy4"/>
    <dgm:cxn modelId="{6FE7D767-D141-45A9-A254-C8407FF70ED0}" type="presOf" srcId="{9BAECEEE-B4BE-486B-8630-6607683F7195}" destId="{0B6D300B-49EF-46C1-8705-93216B142F28}" srcOrd="0" destOrd="0" presId="urn:microsoft.com/office/officeart/2005/8/layout/hierarchy4"/>
    <dgm:cxn modelId="{D5F2DD68-FD50-4620-B823-75E46AC2775D}" type="presOf" srcId="{01F40276-63E6-4542-A568-AF8A41A1CDD6}" destId="{3942208F-1E30-43B7-8EFF-0C1CBE5CEF64}" srcOrd="0" destOrd="0" presId="urn:microsoft.com/office/officeart/2005/8/layout/hierarchy4"/>
    <dgm:cxn modelId="{221F186A-368D-48F7-851F-8C3F58911E68}" srcId="{6D459A29-DC64-488C-9464-D7BC2CC7349A}" destId="{A18CA6FE-2F28-4355-9A39-CCAF1F584CCE}" srcOrd="0" destOrd="0" parTransId="{F8C9E43C-E672-4979-ADFD-A4AFF9E11AD0}" sibTransId="{77BAE2F4-1AE9-46B9-87F3-C14CAE9D50B7}"/>
    <dgm:cxn modelId="{A230234B-5477-4576-94A8-BD30D1780DAD}" type="presOf" srcId="{6D459A29-DC64-488C-9464-D7BC2CC7349A}" destId="{9314F6E9-F91E-442F-A4F9-C2B3D500AE85}" srcOrd="0" destOrd="0" presId="urn:microsoft.com/office/officeart/2005/8/layout/hierarchy4"/>
    <dgm:cxn modelId="{B32CF556-9AF1-4393-A5FE-5B66B19B636F}" srcId="{A18CA6FE-2F28-4355-9A39-CCAF1F584CCE}" destId="{0C5CA832-98ED-45A0-AC52-39FB377F89FD}" srcOrd="2" destOrd="0" parTransId="{4160595A-0B82-4E6C-8027-B718B4987D06}" sibTransId="{CD9BA3C6-440A-48EE-84E2-4C6C3BF7E3FF}"/>
    <dgm:cxn modelId="{1C951D8F-1194-46ED-B974-60C0C68459BA}" srcId="{568B179D-671D-4FC9-82B2-9565F4123DEF}" destId="{1418D860-685B-496E-BABC-E52ABD4D8C32}" srcOrd="0" destOrd="0" parTransId="{9F7AFEB3-1AF6-46A9-888F-739290E7D0C2}" sibTransId="{A3FB6A83-BA46-4268-8A02-FEB4E27867A5}"/>
    <dgm:cxn modelId="{79289F94-1D33-4A8F-99D0-9CA3CE88DD90}" type="presOf" srcId="{A18CA6FE-2F28-4355-9A39-CCAF1F584CCE}" destId="{71677270-4345-48A7-9574-A622820946B7}" srcOrd="0" destOrd="0" presId="urn:microsoft.com/office/officeart/2005/8/layout/hierarchy4"/>
    <dgm:cxn modelId="{454A9CB7-F979-4F71-BED8-293BE073DF94}" srcId="{091ABE37-98B7-4BE7-83FD-0B309A78EA5A}" destId="{DB0730D5-6358-43B4-B766-90FDB0750907}" srcOrd="1" destOrd="0" parTransId="{43F3EDD8-C57B-4789-865E-03B79DACA5DA}" sibTransId="{2F50975E-4582-49C6-B34E-72B80970B218}"/>
    <dgm:cxn modelId="{3D6371BC-D185-4264-B8CF-9E44E2073CBB}" type="presOf" srcId="{091ABE37-98B7-4BE7-83FD-0B309A78EA5A}" destId="{176CE5B6-E009-4EEE-B4ED-B4E40C73B48C}" srcOrd="0" destOrd="0" presId="urn:microsoft.com/office/officeart/2005/8/layout/hierarchy4"/>
    <dgm:cxn modelId="{3DE4E3CF-8DF0-4AF3-A613-517013388271}" type="presOf" srcId="{568B179D-671D-4FC9-82B2-9565F4123DEF}" destId="{65CA2451-4F01-4038-B1BA-168DF413AE46}" srcOrd="0" destOrd="0" presId="urn:microsoft.com/office/officeart/2005/8/layout/hierarchy4"/>
    <dgm:cxn modelId="{4768DDE2-4007-4A5E-A9B2-62793EDB1033}" srcId="{091ABE37-98B7-4BE7-83FD-0B309A78EA5A}" destId="{9BAECEEE-B4BE-486B-8630-6607683F7195}" srcOrd="0" destOrd="0" parTransId="{525BAAAE-727F-4748-87A6-017374996754}" sibTransId="{B01B1261-0466-46DB-B16A-8F2140B598EF}"/>
    <dgm:cxn modelId="{403B54FD-31E9-4AB6-A8DB-23C76A124AE8}" type="presOf" srcId="{1418D860-685B-496E-BABC-E52ABD4D8C32}" destId="{7939AEA4-DDA0-4336-9CCA-239C210A653D}" srcOrd="0" destOrd="0" presId="urn:microsoft.com/office/officeart/2005/8/layout/hierarchy4"/>
    <dgm:cxn modelId="{62B844BC-CF80-4FD8-817C-01CE04C5B511}" type="presParOf" srcId="{9314F6E9-F91E-442F-A4F9-C2B3D500AE85}" destId="{04254C9B-08D8-45AC-BB70-758F0543451F}" srcOrd="0" destOrd="0" presId="urn:microsoft.com/office/officeart/2005/8/layout/hierarchy4"/>
    <dgm:cxn modelId="{F4C97A01-F185-46F7-A640-EB0F2EE1E38B}" type="presParOf" srcId="{04254C9B-08D8-45AC-BB70-758F0543451F}" destId="{71677270-4345-48A7-9574-A622820946B7}" srcOrd="0" destOrd="0" presId="urn:microsoft.com/office/officeart/2005/8/layout/hierarchy4"/>
    <dgm:cxn modelId="{58EAD5AF-5B3B-414E-8E7B-6FD3C0E3E978}" type="presParOf" srcId="{04254C9B-08D8-45AC-BB70-758F0543451F}" destId="{1FF75FCE-B0B9-400C-A90C-68BD173C766C}" srcOrd="1" destOrd="0" presId="urn:microsoft.com/office/officeart/2005/8/layout/hierarchy4"/>
    <dgm:cxn modelId="{E4E34B5D-04CF-4697-B8CB-4E0B5C1980A5}" type="presParOf" srcId="{04254C9B-08D8-45AC-BB70-758F0543451F}" destId="{FEC944F8-470D-4E39-A739-85B2C5993A43}" srcOrd="2" destOrd="0" presId="urn:microsoft.com/office/officeart/2005/8/layout/hierarchy4"/>
    <dgm:cxn modelId="{E1465EB5-D36D-4457-A518-4A30700A1575}" type="presParOf" srcId="{FEC944F8-470D-4E39-A739-85B2C5993A43}" destId="{CC860BB1-DA5C-46CF-8A3E-07305C42BC67}" srcOrd="0" destOrd="0" presId="urn:microsoft.com/office/officeart/2005/8/layout/hierarchy4"/>
    <dgm:cxn modelId="{D9D478B4-6163-4619-80C4-0D930B82F9EA}" type="presParOf" srcId="{CC860BB1-DA5C-46CF-8A3E-07305C42BC67}" destId="{176CE5B6-E009-4EEE-B4ED-B4E40C73B48C}" srcOrd="0" destOrd="0" presId="urn:microsoft.com/office/officeart/2005/8/layout/hierarchy4"/>
    <dgm:cxn modelId="{FC8BB3AF-BFF6-46EB-98A9-579BBFF75759}" type="presParOf" srcId="{CC860BB1-DA5C-46CF-8A3E-07305C42BC67}" destId="{7B275E81-76ED-459C-A44F-A6BE0DA67080}" srcOrd="1" destOrd="0" presId="urn:microsoft.com/office/officeart/2005/8/layout/hierarchy4"/>
    <dgm:cxn modelId="{F0BD76BC-F0E9-4929-8968-C68F14E345D3}" type="presParOf" srcId="{CC860BB1-DA5C-46CF-8A3E-07305C42BC67}" destId="{5ECB2C82-FB63-4FB1-BE50-EC171908FB1F}" srcOrd="2" destOrd="0" presId="urn:microsoft.com/office/officeart/2005/8/layout/hierarchy4"/>
    <dgm:cxn modelId="{5AFFE792-2F67-403E-9836-2F5E4C5308F5}" type="presParOf" srcId="{5ECB2C82-FB63-4FB1-BE50-EC171908FB1F}" destId="{DBC73B9A-FDDD-4621-A869-B0C9FDDDC10C}" srcOrd="0" destOrd="0" presId="urn:microsoft.com/office/officeart/2005/8/layout/hierarchy4"/>
    <dgm:cxn modelId="{AB867B59-4285-4107-B92C-325B5F9AFA69}" type="presParOf" srcId="{DBC73B9A-FDDD-4621-A869-B0C9FDDDC10C}" destId="{0B6D300B-49EF-46C1-8705-93216B142F28}" srcOrd="0" destOrd="0" presId="urn:microsoft.com/office/officeart/2005/8/layout/hierarchy4"/>
    <dgm:cxn modelId="{7ADBF6E6-B402-4599-B021-8438D0342B77}" type="presParOf" srcId="{DBC73B9A-FDDD-4621-A869-B0C9FDDDC10C}" destId="{90EB15DB-CBEF-4EB8-BC37-FF95DC357093}" srcOrd="1" destOrd="0" presId="urn:microsoft.com/office/officeart/2005/8/layout/hierarchy4"/>
    <dgm:cxn modelId="{38B13AFF-5ECF-4F1C-8111-C29B2413AE19}" type="presParOf" srcId="{5ECB2C82-FB63-4FB1-BE50-EC171908FB1F}" destId="{FEDF825B-5D20-4715-B682-4D72E920C1DA}" srcOrd="1" destOrd="0" presId="urn:microsoft.com/office/officeart/2005/8/layout/hierarchy4"/>
    <dgm:cxn modelId="{721F8926-E8EE-4637-88D1-64D190E84D1B}" type="presParOf" srcId="{5ECB2C82-FB63-4FB1-BE50-EC171908FB1F}" destId="{A0CB00C4-9F47-4937-8A7A-BC2E9BF99132}" srcOrd="2" destOrd="0" presId="urn:microsoft.com/office/officeart/2005/8/layout/hierarchy4"/>
    <dgm:cxn modelId="{8763E13B-E3EF-4D9C-9494-E018D1B0C72B}" type="presParOf" srcId="{A0CB00C4-9F47-4937-8A7A-BC2E9BF99132}" destId="{8C943246-9479-4895-B2EA-EB5F7FDE7C88}" srcOrd="0" destOrd="0" presId="urn:microsoft.com/office/officeart/2005/8/layout/hierarchy4"/>
    <dgm:cxn modelId="{450E4E22-FBA7-438C-BE3B-BC38D0008E00}" type="presParOf" srcId="{A0CB00C4-9F47-4937-8A7A-BC2E9BF99132}" destId="{4400E50E-846D-4811-8727-4B10F54CD0DB}" srcOrd="1" destOrd="0" presId="urn:microsoft.com/office/officeart/2005/8/layout/hierarchy4"/>
    <dgm:cxn modelId="{50EE27F7-5B5F-4493-9B5E-6970A803F315}" type="presParOf" srcId="{FEC944F8-470D-4E39-A739-85B2C5993A43}" destId="{3DD9BEE4-76B5-4B4F-8797-F24817330F4F}" srcOrd="1" destOrd="0" presId="urn:microsoft.com/office/officeart/2005/8/layout/hierarchy4"/>
    <dgm:cxn modelId="{9B11E1CF-0E4E-41DE-873E-E9191A9BDE6B}" type="presParOf" srcId="{FEC944F8-470D-4E39-A739-85B2C5993A43}" destId="{78E22CFB-48F8-44ED-989D-93705DD9F04D}" srcOrd="2" destOrd="0" presId="urn:microsoft.com/office/officeart/2005/8/layout/hierarchy4"/>
    <dgm:cxn modelId="{1EADAACB-C44B-4365-AE49-E2417340699C}" type="presParOf" srcId="{78E22CFB-48F8-44ED-989D-93705DD9F04D}" destId="{65CA2451-4F01-4038-B1BA-168DF413AE46}" srcOrd="0" destOrd="0" presId="urn:microsoft.com/office/officeart/2005/8/layout/hierarchy4"/>
    <dgm:cxn modelId="{CEB023E3-A908-49FC-BD1E-FFCE1CDD6E5F}" type="presParOf" srcId="{78E22CFB-48F8-44ED-989D-93705DD9F04D}" destId="{031D9EE8-396F-4749-8BDB-37BBCA6845F7}" srcOrd="1" destOrd="0" presId="urn:microsoft.com/office/officeart/2005/8/layout/hierarchy4"/>
    <dgm:cxn modelId="{21D78818-E942-4D7A-BC29-858D98E39AA6}" type="presParOf" srcId="{78E22CFB-48F8-44ED-989D-93705DD9F04D}" destId="{08DD0BA3-CE49-47DA-8C17-883609BF8E92}" srcOrd="2" destOrd="0" presId="urn:microsoft.com/office/officeart/2005/8/layout/hierarchy4"/>
    <dgm:cxn modelId="{2A80F43F-E2BA-4710-8288-29341401AE62}" type="presParOf" srcId="{08DD0BA3-CE49-47DA-8C17-883609BF8E92}" destId="{98D3F201-0088-4785-9561-EAB0364A4D15}" srcOrd="0" destOrd="0" presId="urn:microsoft.com/office/officeart/2005/8/layout/hierarchy4"/>
    <dgm:cxn modelId="{596E012A-C1B5-4F78-8DFC-1F4662114ECA}" type="presParOf" srcId="{98D3F201-0088-4785-9561-EAB0364A4D15}" destId="{7939AEA4-DDA0-4336-9CCA-239C210A653D}" srcOrd="0" destOrd="0" presId="urn:microsoft.com/office/officeart/2005/8/layout/hierarchy4"/>
    <dgm:cxn modelId="{9E9C035F-0360-4D05-9050-945825608016}" type="presParOf" srcId="{98D3F201-0088-4785-9561-EAB0364A4D15}" destId="{6A6C6967-9E13-4C16-8B36-9EB11E5160DF}" srcOrd="1" destOrd="0" presId="urn:microsoft.com/office/officeart/2005/8/layout/hierarchy4"/>
    <dgm:cxn modelId="{43335A60-A9AD-4DE5-A1B0-538E3B77E873}" type="presParOf" srcId="{FEC944F8-470D-4E39-A739-85B2C5993A43}" destId="{E3D69F71-4903-4033-9BB8-E6F242FA4719}" srcOrd="3" destOrd="0" presId="urn:microsoft.com/office/officeart/2005/8/layout/hierarchy4"/>
    <dgm:cxn modelId="{A9C1588B-F10E-4262-AD54-974A06200DD5}" type="presParOf" srcId="{FEC944F8-470D-4E39-A739-85B2C5993A43}" destId="{3D3EFED6-0EB6-4AE1-B34D-565C53953EAE}" srcOrd="4" destOrd="0" presId="urn:microsoft.com/office/officeart/2005/8/layout/hierarchy4"/>
    <dgm:cxn modelId="{9E393059-ACFD-4409-A185-25156F6A4AB2}" type="presParOf" srcId="{3D3EFED6-0EB6-4AE1-B34D-565C53953EAE}" destId="{7E0E6A9D-27B2-425F-BFE5-296AFE9B3038}" srcOrd="0" destOrd="0" presId="urn:microsoft.com/office/officeart/2005/8/layout/hierarchy4"/>
    <dgm:cxn modelId="{4AD6A1EA-1AE8-4A95-ABC6-AD94A037CFBB}" type="presParOf" srcId="{3D3EFED6-0EB6-4AE1-B34D-565C53953EAE}" destId="{73A23A15-ED8B-4220-BC1E-541567A6224A}" srcOrd="1" destOrd="0" presId="urn:microsoft.com/office/officeart/2005/8/layout/hierarchy4"/>
    <dgm:cxn modelId="{8A1C8289-AABA-4679-8816-5AB83B4CC798}" type="presParOf" srcId="{3D3EFED6-0EB6-4AE1-B34D-565C53953EAE}" destId="{83F1720B-C6B4-40BA-87CD-F6CDFF604392}" srcOrd="2" destOrd="0" presId="urn:microsoft.com/office/officeart/2005/8/layout/hierarchy4"/>
    <dgm:cxn modelId="{9B4F0D18-FF39-42BA-92D1-A4104996D60B}" type="presParOf" srcId="{83F1720B-C6B4-40BA-87CD-F6CDFF604392}" destId="{2F669F88-D33B-46DB-BE28-FC809FE980E6}" srcOrd="0" destOrd="0" presId="urn:microsoft.com/office/officeart/2005/8/layout/hierarchy4"/>
    <dgm:cxn modelId="{B19A29B2-72D3-44E8-860F-058668C3438F}" type="presParOf" srcId="{2F669F88-D33B-46DB-BE28-FC809FE980E6}" destId="{FDBAE70D-004F-431F-A30D-72066B16D8BD}" srcOrd="0" destOrd="0" presId="urn:microsoft.com/office/officeart/2005/8/layout/hierarchy4"/>
    <dgm:cxn modelId="{C80EB994-8A8E-4F5F-A4E3-AB20011FEE79}" type="presParOf" srcId="{2F669F88-D33B-46DB-BE28-FC809FE980E6}" destId="{5EF7DA1C-2DA0-4006-9A2B-771D4681FCA8}" srcOrd="1" destOrd="0" presId="urn:microsoft.com/office/officeart/2005/8/layout/hierarchy4"/>
    <dgm:cxn modelId="{3B11142D-5486-4D16-B690-3B010C0F9E5D}" type="presParOf" srcId="{83F1720B-C6B4-40BA-87CD-F6CDFF604392}" destId="{5003CAA6-30C0-4AC2-AE50-B62A6D9DDC80}" srcOrd="1" destOrd="0" presId="urn:microsoft.com/office/officeart/2005/8/layout/hierarchy4"/>
    <dgm:cxn modelId="{43F98BA0-8467-4218-BF1E-AA8B5A569470}" type="presParOf" srcId="{83F1720B-C6B4-40BA-87CD-F6CDFF604392}" destId="{F67BA4A1-3D6B-40BA-B36C-E3D3D951F122}" srcOrd="2" destOrd="0" presId="urn:microsoft.com/office/officeart/2005/8/layout/hierarchy4"/>
    <dgm:cxn modelId="{56E7E3CB-4747-40BB-9D79-C0E6302B7466}" type="presParOf" srcId="{F67BA4A1-3D6B-40BA-B36C-E3D3D951F122}" destId="{3942208F-1E30-43B7-8EFF-0C1CBE5CEF64}" srcOrd="0" destOrd="0" presId="urn:microsoft.com/office/officeart/2005/8/layout/hierarchy4"/>
    <dgm:cxn modelId="{BBD2350D-9C45-4A9D-95BF-7F073F6E46EE}" type="presParOf" srcId="{F67BA4A1-3D6B-40BA-B36C-E3D3D951F122}" destId="{648D91C2-6DE7-41C9-816F-88F086ECABB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D459A29-DC64-488C-9464-D7BC2CC7349A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CA6FE-2F28-4355-9A39-CCAF1F584CC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Nepřímé daně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F8C9E43C-E672-4979-ADFD-A4AFF9E11AD0}" type="parTrans" cxnId="{221F186A-368D-48F7-851F-8C3F58911E68}">
      <dgm:prSet/>
      <dgm:spPr/>
      <dgm:t>
        <a:bodyPr/>
        <a:lstStyle/>
        <a:p>
          <a:endParaRPr lang="cs-CZ"/>
        </a:p>
      </dgm:t>
    </dgm:pt>
    <dgm:pt modelId="{77BAE2F4-1AE9-46B9-87F3-C14CAE9D50B7}" type="sibTrans" cxnId="{221F186A-368D-48F7-851F-8C3F58911E68}">
      <dgm:prSet/>
      <dgm:spPr/>
      <dgm:t>
        <a:bodyPr/>
        <a:lstStyle/>
        <a:p>
          <a:endParaRPr lang="cs-CZ"/>
        </a:p>
      </dgm:t>
    </dgm:pt>
    <dgm:pt modelId="{091ABE37-98B7-4BE7-83FD-0B309A78EA5A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všeobecné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07330C7E-8D65-4D8F-BF3B-60B237754367}" type="parTrans" cxnId="{2D62E732-7F01-446B-BCA4-3A689DC5BCD2}">
      <dgm:prSet/>
      <dgm:spPr/>
      <dgm:t>
        <a:bodyPr/>
        <a:lstStyle/>
        <a:p>
          <a:endParaRPr lang="cs-CZ"/>
        </a:p>
      </dgm:t>
    </dgm:pt>
    <dgm:pt modelId="{0D28AC30-BF6D-4904-A5C7-F71A0427C1D7}" type="sibTrans" cxnId="{2D62E732-7F01-446B-BCA4-3A689DC5BCD2}">
      <dgm:prSet/>
      <dgm:spPr/>
      <dgm:t>
        <a:bodyPr/>
        <a:lstStyle/>
        <a:p>
          <a:endParaRPr lang="cs-CZ"/>
        </a:p>
      </dgm:t>
    </dgm:pt>
    <dgm:pt modelId="{9BAECEEE-B4BE-486B-8630-6607683F7195}">
      <dgm:prSet phldrT="[Text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DPH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525BAAAE-727F-4748-87A6-017374996754}" type="parTrans" cxnId="{4768DDE2-4007-4A5E-A9B2-62793EDB1033}">
      <dgm:prSet/>
      <dgm:spPr/>
      <dgm:t>
        <a:bodyPr/>
        <a:lstStyle/>
        <a:p>
          <a:endParaRPr lang="cs-CZ"/>
        </a:p>
      </dgm:t>
    </dgm:pt>
    <dgm:pt modelId="{B01B1261-0466-46DB-B16A-8F2140B598EF}" type="sibTrans" cxnId="{4768DDE2-4007-4A5E-A9B2-62793EDB1033}">
      <dgm:prSet/>
      <dgm:spPr/>
      <dgm:t>
        <a:bodyPr/>
        <a:lstStyle/>
        <a:p>
          <a:endParaRPr lang="cs-CZ"/>
        </a:p>
      </dgm:t>
    </dgm:pt>
    <dgm:pt modelId="{568B179D-671D-4FC9-82B2-9565F4123DEF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selektivní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AEBC251A-0C14-41F7-8D24-93F768BCF005}" type="parTrans" cxnId="{0B99FB36-4D83-495F-BDFA-D86AC71F73CE}">
      <dgm:prSet/>
      <dgm:spPr/>
      <dgm:t>
        <a:bodyPr/>
        <a:lstStyle/>
        <a:p>
          <a:endParaRPr lang="cs-CZ"/>
        </a:p>
      </dgm:t>
    </dgm:pt>
    <dgm:pt modelId="{6018870D-7891-40B0-BC1D-08D9A2358CEC}" type="sibTrans" cxnId="{0B99FB36-4D83-495F-BDFA-D86AC71F73CE}">
      <dgm:prSet/>
      <dgm:spPr/>
      <dgm:t>
        <a:bodyPr/>
        <a:lstStyle/>
        <a:p>
          <a:endParaRPr lang="cs-CZ"/>
        </a:p>
      </dgm:t>
    </dgm:pt>
    <dgm:pt modelId="{4689C998-9CAE-4EFE-AC59-AB32B7F47609}">
      <dgm:prSet phldrT="[Text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spotřební daně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0EE0989A-05F4-402C-9EB6-4916CB4F3D2F}" type="parTrans" cxnId="{D9E6C677-F5B2-42BA-8E1F-DF1AA91173C0}">
      <dgm:prSet/>
      <dgm:spPr/>
      <dgm:t>
        <a:bodyPr/>
        <a:lstStyle/>
        <a:p>
          <a:endParaRPr lang="cs-CZ"/>
        </a:p>
      </dgm:t>
    </dgm:pt>
    <dgm:pt modelId="{0815E0E2-B803-4219-815A-856CF860491E}" type="sibTrans" cxnId="{D9E6C677-F5B2-42BA-8E1F-DF1AA91173C0}">
      <dgm:prSet/>
      <dgm:spPr/>
      <dgm:t>
        <a:bodyPr/>
        <a:lstStyle/>
        <a:p>
          <a:endParaRPr lang="cs-CZ"/>
        </a:p>
      </dgm:t>
    </dgm:pt>
    <dgm:pt modelId="{E9448FB8-D545-49E7-8CD0-72278C0936D8}">
      <dgm:prSet phldrT="[Text]">
        <dgm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energetické daně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CC2C1D5E-9AD6-4A46-B0DB-DBAD834F5C6C}" type="parTrans" cxnId="{9129E447-EB22-45B8-A6C5-6EB8B917F9D2}">
      <dgm:prSet/>
      <dgm:spPr/>
      <dgm:t>
        <a:bodyPr/>
        <a:lstStyle/>
        <a:p>
          <a:endParaRPr lang="cs-CZ"/>
        </a:p>
      </dgm:t>
    </dgm:pt>
    <dgm:pt modelId="{A3F5407D-D68E-4C98-8C1C-3E0915F34B97}" type="sibTrans" cxnId="{9129E447-EB22-45B8-A6C5-6EB8B917F9D2}">
      <dgm:prSet/>
      <dgm:spPr/>
      <dgm:t>
        <a:bodyPr/>
        <a:lstStyle/>
        <a:p>
          <a:endParaRPr lang="cs-CZ"/>
        </a:p>
      </dgm:t>
    </dgm:pt>
    <dgm:pt modelId="{9314F6E9-F91E-442F-A4F9-C2B3D500AE85}" type="pres">
      <dgm:prSet presAssocID="{6D459A29-DC64-488C-9464-D7BC2CC7349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4254C9B-08D8-45AC-BB70-758F0543451F}" type="pres">
      <dgm:prSet presAssocID="{A18CA6FE-2F28-4355-9A39-CCAF1F584CCE}" presName="vertOne" presStyleCnt="0"/>
      <dgm:spPr/>
    </dgm:pt>
    <dgm:pt modelId="{71677270-4345-48A7-9574-A622820946B7}" type="pres">
      <dgm:prSet presAssocID="{A18CA6FE-2F28-4355-9A39-CCAF1F584CCE}" presName="txOne" presStyleLbl="node0" presStyleIdx="0" presStyleCnt="1">
        <dgm:presLayoutVars>
          <dgm:chPref val="3"/>
        </dgm:presLayoutVars>
      </dgm:prSet>
      <dgm:spPr/>
    </dgm:pt>
    <dgm:pt modelId="{1FF75FCE-B0B9-400C-A90C-68BD173C766C}" type="pres">
      <dgm:prSet presAssocID="{A18CA6FE-2F28-4355-9A39-CCAF1F584CCE}" presName="parTransOne" presStyleCnt="0"/>
      <dgm:spPr/>
    </dgm:pt>
    <dgm:pt modelId="{FEC944F8-470D-4E39-A739-85B2C5993A43}" type="pres">
      <dgm:prSet presAssocID="{A18CA6FE-2F28-4355-9A39-CCAF1F584CCE}" presName="horzOne" presStyleCnt="0"/>
      <dgm:spPr/>
    </dgm:pt>
    <dgm:pt modelId="{CC860BB1-DA5C-46CF-8A3E-07305C42BC67}" type="pres">
      <dgm:prSet presAssocID="{091ABE37-98B7-4BE7-83FD-0B309A78EA5A}" presName="vertTwo" presStyleCnt="0"/>
      <dgm:spPr/>
    </dgm:pt>
    <dgm:pt modelId="{176CE5B6-E009-4EEE-B4ED-B4E40C73B48C}" type="pres">
      <dgm:prSet presAssocID="{091ABE37-98B7-4BE7-83FD-0B309A78EA5A}" presName="txTwo" presStyleLbl="node2" presStyleIdx="0" presStyleCnt="2">
        <dgm:presLayoutVars>
          <dgm:chPref val="3"/>
        </dgm:presLayoutVars>
      </dgm:prSet>
      <dgm:spPr/>
    </dgm:pt>
    <dgm:pt modelId="{7B275E81-76ED-459C-A44F-A6BE0DA67080}" type="pres">
      <dgm:prSet presAssocID="{091ABE37-98B7-4BE7-83FD-0B309A78EA5A}" presName="parTransTwo" presStyleCnt="0"/>
      <dgm:spPr/>
    </dgm:pt>
    <dgm:pt modelId="{5ECB2C82-FB63-4FB1-BE50-EC171908FB1F}" type="pres">
      <dgm:prSet presAssocID="{091ABE37-98B7-4BE7-83FD-0B309A78EA5A}" presName="horzTwo" presStyleCnt="0"/>
      <dgm:spPr/>
    </dgm:pt>
    <dgm:pt modelId="{DBC73B9A-FDDD-4621-A869-B0C9FDDDC10C}" type="pres">
      <dgm:prSet presAssocID="{9BAECEEE-B4BE-486B-8630-6607683F7195}" presName="vertThree" presStyleCnt="0"/>
      <dgm:spPr/>
    </dgm:pt>
    <dgm:pt modelId="{0B6D300B-49EF-46C1-8705-93216B142F28}" type="pres">
      <dgm:prSet presAssocID="{9BAECEEE-B4BE-486B-8630-6607683F7195}" presName="txThree" presStyleLbl="node3" presStyleIdx="0" presStyleCnt="3">
        <dgm:presLayoutVars>
          <dgm:chPref val="3"/>
        </dgm:presLayoutVars>
      </dgm:prSet>
      <dgm:spPr/>
    </dgm:pt>
    <dgm:pt modelId="{90EB15DB-CBEF-4EB8-BC37-FF95DC357093}" type="pres">
      <dgm:prSet presAssocID="{9BAECEEE-B4BE-486B-8630-6607683F7195}" presName="horzThree" presStyleCnt="0"/>
      <dgm:spPr/>
    </dgm:pt>
    <dgm:pt modelId="{3DD9BEE4-76B5-4B4F-8797-F24817330F4F}" type="pres">
      <dgm:prSet presAssocID="{0D28AC30-BF6D-4904-A5C7-F71A0427C1D7}" presName="sibSpaceTwo" presStyleCnt="0"/>
      <dgm:spPr/>
    </dgm:pt>
    <dgm:pt modelId="{78E22CFB-48F8-44ED-989D-93705DD9F04D}" type="pres">
      <dgm:prSet presAssocID="{568B179D-671D-4FC9-82B2-9565F4123DEF}" presName="vertTwo" presStyleCnt="0"/>
      <dgm:spPr/>
    </dgm:pt>
    <dgm:pt modelId="{65CA2451-4F01-4038-B1BA-168DF413AE46}" type="pres">
      <dgm:prSet presAssocID="{568B179D-671D-4FC9-82B2-9565F4123DEF}" presName="txTwo" presStyleLbl="node2" presStyleIdx="1" presStyleCnt="2">
        <dgm:presLayoutVars>
          <dgm:chPref val="3"/>
        </dgm:presLayoutVars>
      </dgm:prSet>
      <dgm:spPr/>
    </dgm:pt>
    <dgm:pt modelId="{031D9EE8-396F-4749-8BDB-37BBCA6845F7}" type="pres">
      <dgm:prSet presAssocID="{568B179D-671D-4FC9-82B2-9565F4123DEF}" presName="parTransTwo" presStyleCnt="0"/>
      <dgm:spPr/>
    </dgm:pt>
    <dgm:pt modelId="{08DD0BA3-CE49-47DA-8C17-883609BF8E92}" type="pres">
      <dgm:prSet presAssocID="{568B179D-671D-4FC9-82B2-9565F4123DEF}" presName="horzTwo" presStyleCnt="0"/>
      <dgm:spPr/>
    </dgm:pt>
    <dgm:pt modelId="{F9781F33-2A73-491F-83FA-F71D150D820F}" type="pres">
      <dgm:prSet presAssocID="{4689C998-9CAE-4EFE-AC59-AB32B7F47609}" presName="vertThree" presStyleCnt="0"/>
      <dgm:spPr/>
    </dgm:pt>
    <dgm:pt modelId="{1BBF7714-0D43-4370-BB52-B8620BBC5A82}" type="pres">
      <dgm:prSet presAssocID="{4689C998-9CAE-4EFE-AC59-AB32B7F47609}" presName="txThree" presStyleLbl="node3" presStyleIdx="1" presStyleCnt="3">
        <dgm:presLayoutVars>
          <dgm:chPref val="3"/>
        </dgm:presLayoutVars>
      </dgm:prSet>
      <dgm:spPr/>
    </dgm:pt>
    <dgm:pt modelId="{4FED627B-5E28-455D-AA64-C98D45341A16}" type="pres">
      <dgm:prSet presAssocID="{4689C998-9CAE-4EFE-AC59-AB32B7F47609}" presName="horzThree" presStyleCnt="0"/>
      <dgm:spPr/>
    </dgm:pt>
    <dgm:pt modelId="{A091D9A3-21A6-40A0-80F6-A3BA76BF4973}" type="pres">
      <dgm:prSet presAssocID="{0815E0E2-B803-4219-815A-856CF860491E}" presName="sibSpaceThree" presStyleCnt="0"/>
      <dgm:spPr/>
    </dgm:pt>
    <dgm:pt modelId="{DB929E19-5EB2-492D-AD47-3430EE8C55F4}" type="pres">
      <dgm:prSet presAssocID="{E9448FB8-D545-49E7-8CD0-72278C0936D8}" presName="vertThree" presStyleCnt="0"/>
      <dgm:spPr/>
    </dgm:pt>
    <dgm:pt modelId="{4B54D62E-211C-4795-99DA-D18850B06101}" type="pres">
      <dgm:prSet presAssocID="{E9448FB8-D545-49E7-8CD0-72278C0936D8}" presName="txThree" presStyleLbl="node3" presStyleIdx="2" presStyleCnt="3">
        <dgm:presLayoutVars>
          <dgm:chPref val="3"/>
        </dgm:presLayoutVars>
      </dgm:prSet>
      <dgm:spPr/>
    </dgm:pt>
    <dgm:pt modelId="{12405CEE-B2F0-49CA-971E-B28C4E36B249}" type="pres">
      <dgm:prSet presAssocID="{E9448FB8-D545-49E7-8CD0-72278C0936D8}" presName="horzThree" presStyleCnt="0"/>
      <dgm:spPr/>
    </dgm:pt>
  </dgm:ptLst>
  <dgm:cxnLst>
    <dgm:cxn modelId="{E65B7D06-6688-4ABD-A3ED-006CC95DAFA9}" type="presOf" srcId="{9BAECEEE-B4BE-486B-8630-6607683F7195}" destId="{0B6D300B-49EF-46C1-8705-93216B142F28}" srcOrd="0" destOrd="0" presId="urn:microsoft.com/office/officeart/2005/8/layout/hierarchy4"/>
    <dgm:cxn modelId="{10B3700B-0311-4ECC-9ACF-1DCAC6984281}" type="presOf" srcId="{A18CA6FE-2F28-4355-9A39-CCAF1F584CCE}" destId="{71677270-4345-48A7-9574-A622820946B7}" srcOrd="0" destOrd="0" presId="urn:microsoft.com/office/officeart/2005/8/layout/hierarchy4"/>
    <dgm:cxn modelId="{2D62E732-7F01-446B-BCA4-3A689DC5BCD2}" srcId="{A18CA6FE-2F28-4355-9A39-CCAF1F584CCE}" destId="{091ABE37-98B7-4BE7-83FD-0B309A78EA5A}" srcOrd="0" destOrd="0" parTransId="{07330C7E-8D65-4D8F-BF3B-60B237754367}" sibTransId="{0D28AC30-BF6D-4904-A5C7-F71A0427C1D7}"/>
    <dgm:cxn modelId="{0B99FB36-4D83-495F-BDFA-D86AC71F73CE}" srcId="{A18CA6FE-2F28-4355-9A39-CCAF1F584CCE}" destId="{568B179D-671D-4FC9-82B2-9565F4123DEF}" srcOrd="1" destOrd="0" parTransId="{AEBC251A-0C14-41F7-8D24-93F768BCF005}" sibTransId="{6018870D-7891-40B0-BC1D-08D9A2358CEC}"/>
    <dgm:cxn modelId="{9129E447-EB22-45B8-A6C5-6EB8B917F9D2}" srcId="{568B179D-671D-4FC9-82B2-9565F4123DEF}" destId="{E9448FB8-D545-49E7-8CD0-72278C0936D8}" srcOrd="1" destOrd="0" parTransId="{CC2C1D5E-9AD6-4A46-B0DB-DBAD834F5C6C}" sibTransId="{A3F5407D-D68E-4C98-8C1C-3E0915F34B97}"/>
    <dgm:cxn modelId="{221F186A-368D-48F7-851F-8C3F58911E68}" srcId="{6D459A29-DC64-488C-9464-D7BC2CC7349A}" destId="{A18CA6FE-2F28-4355-9A39-CCAF1F584CCE}" srcOrd="0" destOrd="0" parTransId="{F8C9E43C-E672-4979-ADFD-A4AFF9E11AD0}" sibTransId="{77BAE2F4-1AE9-46B9-87F3-C14CAE9D50B7}"/>
    <dgm:cxn modelId="{664C3175-F87F-478D-B58B-97409B574678}" type="presOf" srcId="{6D459A29-DC64-488C-9464-D7BC2CC7349A}" destId="{9314F6E9-F91E-442F-A4F9-C2B3D500AE85}" srcOrd="0" destOrd="0" presId="urn:microsoft.com/office/officeart/2005/8/layout/hierarchy4"/>
    <dgm:cxn modelId="{D9E6C677-F5B2-42BA-8E1F-DF1AA91173C0}" srcId="{568B179D-671D-4FC9-82B2-9565F4123DEF}" destId="{4689C998-9CAE-4EFE-AC59-AB32B7F47609}" srcOrd="0" destOrd="0" parTransId="{0EE0989A-05F4-402C-9EB6-4916CB4F3D2F}" sibTransId="{0815E0E2-B803-4219-815A-856CF860491E}"/>
    <dgm:cxn modelId="{DB8F7AA3-E7A7-41FA-8424-E69832B8EFCE}" type="presOf" srcId="{091ABE37-98B7-4BE7-83FD-0B309A78EA5A}" destId="{176CE5B6-E009-4EEE-B4ED-B4E40C73B48C}" srcOrd="0" destOrd="0" presId="urn:microsoft.com/office/officeart/2005/8/layout/hierarchy4"/>
    <dgm:cxn modelId="{A0B0D6A6-49C4-4C67-AFBF-F3E3B986EF05}" type="presOf" srcId="{4689C998-9CAE-4EFE-AC59-AB32B7F47609}" destId="{1BBF7714-0D43-4370-BB52-B8620BBC5A82}" srcOrd="0" destOrd="0" presId="urn:microsoft.com/office/officeart/2005/8/layout/hierarchy4"/>
    <dgm:cxn modelId="{DC965CBF-0015-43BB-80E6-AD8A23BE01FB}" type="presOf" srcId="{568B179D-671D-4FC9-82B2-9565F4123DEF}" destId="{65CA2451-4F01-4038-B1BA-168DF413AE46}" srcOrd="0" destOrd="0" presId="urn:microsoft.com/office/officeart/2005/8/layout/hierarchy4"/>
    <dgm:cxn modelId="{CDD385E1-CAC9-4C40-97BC-3AAAD067D891}" type="presOf" srcId="{E9448FB8-D545-49E7-8CD0-72278C0936D8}" destId="{4B54D62E-211C-4795-99DA-D18850B06101}" srcOrd="0" destOrd="0" presId="urn:microsoft.com/office/officeart/2005/8/layout/hierarchy4"/>
    <dgm:cxn modelId="{4768DDE2-4007-4A5E-A9B2-62793EDB1033}" srcId="{091ABE37-98B7-4BE7-83FD-0B309A78EA5A}" destId="{9BAECEEE-B4BE-486B-8630-6607683F7195}" srcOrd="0" destOrd="0" parTransId="{525BAAAE-727F-4748-87A6-017374996754}" sibTransId="{B01B1261-0466-46DB-B16A-8F2140B598EF}"/>
    <dgm:cxn modelId="{F2B08C66-42FC-461D-B069-70C5AF7D3785}" type="presParOf" srcId="{9314F6E9-F91E-442F-A4F9-C2B3D500AE85}" destId="{04254C9B-08D8-45AC-BB70-758F0543451F}" srcOrd="0" destOrd="0" presId="urn:microsoft.com/office/officeart/2005/8/layout/hierarchy4"/>
    <dgm:cxn modelId="{4667FE25-C58B-400F-A2CD-4B7B8469000C}" type="presParOf" srcId="{04254C9B-08D8-45AC-BB70-758F0543451F}" destId="{71677270-4345-48A7-9574-A622820946B7}" srcOrd="0" destOrd="0" presId="urn:microsoft.com/office/officeart/2005/8/layout/hierarchy4"/>
    <dgm:cxn modelId="{A2065775-1A29-4E1E-9800-0D41550DB0BC}" type="presParOf" srcId="{04254C9B-08D8-45AC-BB70-758F0543451F}" destId="{1FF75FCE-B0B9-400C-A90C-68BD173C766C}" srcOrd="1" destOrd="0" presId="urn:microsoft.com/office/officeart/2005/8/layout/hierarchy4"/>
    <dgm:cxn modelId="{64719EE5-61B8-46DE-B128-A56350A6B0E3}" type="presParOf" srcId="{04254C9B-08D8-45AC-BB70-758F0543451F}" destId="{FEC944F8-470D-4E39-A739-85B2C5993A43}" srcOrd="2" destOrd="0" presId="urn:microsoft.com/office/officeart/2005/8/layout/hierarchy4"/>
    <dgm:cxn modelId="{BF335A58-7783-40D1-AE2B-FA4C2C5CC19E}" type="presParOf" srcId="{FEC944F8-470D-4E39-A739-85B2C5993A43}" destId="{CC860BB1-DA5C-46CF-8A3E-07305C42BC67}" srcOrd="0" destOrd="0" presId="urn:microsoft.com/office/officeart/2005/8/layout/hierarchy4"/>
    <dgm:cxn modelId="{B3D420AB-2DFF-405C-893E-A6700FE398C0}" type="presParOf" srcId="{CC860BB1-DA5C-46CF-8A3E-07305C42BC67}" destId="{176CE5B6-E009-4EEE-B4ED-B4E40C73B48C}" srcOrd="0" destOrd="0" presId="urn:microsoft.com/office/officeart/2005/8/layout/hierarchy4"/>
    <dgm:cxn modelId="{357BBFEE-D2CD-4658-89E6-7333F1FF2C76}" type="presParOf" srcId="{CC860BB1-DA5C-46CF-8A3E-07305C42BC67}" destId="{7B275E81-76ED-459C-A44F-A6BE0DA67080}" srcOrd="1" destOrd="0" presId="urn:microsoft.com/office/officeart/2005/8/layout/hierarchy4"/>
    <dgm:cxn modelId="{11F89349-F6BE-4F75-BBAA-89D7EA557C95}" type="presParOf" srcId="{CC860BB1-DA5C-46CF-8A3E-07305C42BC67}" destId="{5ECB2C82-FB63-4FB1-BE50-EC171908FB1F}" srcOrd="2" destOrd="0" presId="urn:microsoft.com/office/officeart/2005/8/layout/hierarchy4"/>
    <dgm:cxn modelId="{B206787F-6EE6-4341-A7D9-E11BE576EB92}" type="presParOf" srcId="{5ECB2C82-FB63-4FB1-BE50-EC171908FB1F}" destId="{DBC73B9A-FDDD-4621-A869-B0C9FDDDC10C}" srcOrd="0" destOrd="0" presId="urn:microsoft.com/office/officeart/2005/8/layout/hierarchy4"/>
    <dgm:cxn modelId="{BB84D6F7-9EC8-4E24-9D2F-85557B141095}" type="presParOf" srcId="{DBC73B9A-FDDD-4621-A869-B0C9FDDDC10C}" destId="{0B6D300B-49EF-46C1-8705-93216B142F28}" srcOrd="0" destOrd="0" presId="urn:microsoft.com/office/officeart/2005/8/layout/hierarchy4"/>
    <dgm:cxn modelId="{44500EBA-D594-4987-98EE-9B3D16A2F417}" type="presParOf" srcId="{DBC73B9A-FDDD-4621-A869-B0C9FDDDC10C}" destId="{90EB15DB-CBEF-4EB8-BC37-FF95DC357093}" srcOrd="1" destOrd="0" presId="urn:microsoft.com/office/officeart/2005/8/layout/hierarchy4"/>
    <dgm:cxn modelId="{2E744DB3-25FC-4BE3-B627-C615CF3340ED}" type="presParOf" srcId="{FEC944F8-470D-4E39-A739-85B2C5993A43}" destId="{3DD9BEE4-76B5-4B4F-8797-F24817330F4F}" srcOrd="1" destOrd="0" presId="urn:microsoft.com/office/officeart/2005/8/layout/hierarchy4"/>
    <dgm:cxn modelId="{FD13A165-3CE2-4C2C-A75D-95F0558984D7}" type="presParOf" srcId="{FEC944F8-470D-4E39-A739-85B2C5993A43}" destId="{78E22CFB-48F8-44ED-989D-93705DD9F04D}" srcOrd="2" destOrd="0" presId="urn:microsoft.com/office/officeart/2005/8/layout/hierarchy4"/>
    <dgm:cxn modelId="{A38D8573-372D-4FD0-B3C3-F9BE2CC30D74}" type="presParOf" srcId="{78E22CFB-48F8-44ED-989D-93705DD9F04D}" destId="{65CA2451-4F01-4038-B1BA-168DF413AE46}" srcOrd="0" destOrd="0" presId="urn:microsoft.com/office/officeart/2005/8/layout/hierarchy4"/>
    <dgm:cxn modelId="{C7579F13-88D2-4C48-BC62-474DD247DA66}" type="presParOf" srcId="{78E22CFB-48F8-44ED-989D-93705DD9F04D}" destId="{031D9EE8-396F-4749-8BDB-37BBCA6845F7}" srcOrd="1" destOrd="0" presId="urn:microsoft.com/office/officeart/2005/8/layout/hierarchy4"/>
    <dgm:cxn modelId="{F01FB136-E355-4955-B6C0-72CD661BE8D5}" type="presParOf" srcId="{78E22CFB-48F8-44ED-989D-93705DD9F04D}" destId="{08DD0BA3-CE49-47DA-8C17-883609BF8E92}" srcOrd="2" destOrd="0" presId="urn:microsoft.com/office/officeart/2005/8/layout/hierarchy4"/>
    <dgm:cxn modelId="{6E610D5D-1BF9-4A20-B223-FC48146D4D09}" type="presParOf" srcId="{08DD0BA3-CE49-47DA-8C17-883609BF8E92}" destId="{F9781F33-2A73-491F-83FA-F71D150D820F}" srcOrd="0" destOrd="0" presId="urn:microsoft.com/office/officeart/2005/8/layout/hierarchy4"/>
    <dgm:cxn modelId="{C54A3895-CD4F-4DDC-AC2F-BE9C89094EB2}" type="presParOf" srcId="{F9781F33-2A73-491F-83FA-F71D150D820F}" destId="{1BBF7714-0D43-4370-BB52-B8620BBC5A82}" srcOrd="0" destOrd="0" presId="urn:microsoft.com/office/officeart/2005/8/layout/hierarchy4"/>
    <dgm:cxn modelId="{74AE6DB0-B081-456D-BC4F-7DF9E2CA57F5}" type="presParOf" srcId="{F9781F33-2A73-491F-83FA-F71D150D820F}" destId="{4FED627B-5E28-455D-AA64-C98D45341A16}" srcOrd="1" destOrd="0" presId="urn:microsoft.com/office/officeart/2005/8/layout/hierarchy4"/>
    <dgm:cxn modelId="{E88A58AC-9474-43CB-BE4E-4212669833F1}" type="presParOf" srcId="{08DD0BA3-CE49-47DA-8C17-883609BF8E92}" destId="{A091D9A3-21A6-40A0-80F6-A3BA76BF4973}" srcOrd="1" destOrd="0" presId="urn:microsoft.com/office/officeart/2005/8/layout/hierarchy4"/>
    <dgm:cxn modelId="{7284B1A6-177B-4B42-84EA-E61CBF744E1B}" type="presParOf" srcId="{08DD0BA3-CE49-47DA-8C17-883609BF8E92}" destId="{DB929E19-5EB2-492D-AD47-3430EE8C55F4}" srcOrd="2" destOrd="0" presId="urn:microsoft.com/office/officeart/2005/8/layout/hierarchy4"/>
    <dgm:cxn modelId="{36017E39-10AF-437B-BF2E-420850B9D3C0}" type="presParOf" srcId="{DB929E19-5EB2-492D-AD47-3430EE8C55F4}" destId="{4B54D62E-211C-4795-99DA-D18850B06101}" srcOrd="0" destOrd="0" presId="urn:microsoft.com/office/officeart/2005/8/layout/hierarchy4"/>
    <dgm:cxn modelId="{F0F02D78-2094-4D16-B7E6-E8A0596B229D}" type="presParOf" srcId="{DB929E19-5EB2-492D-AD47-3430EE8C55F4}" destId="{12405CEE-B2F0-49CA-971E-B28C4E36B24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5C47BD2-A65C-4D92-B97C-4BBA6C23DD91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79096639-89A3-4249-B027-C744C1410A44}">
      <dgm:prSet phldrT="[Text]"/>
      <dgm:spPr/>
      <dgm:t>
        <a:bodyPr/>
        <a:lstStyle/>
        <a:p>
          <a:r>
            <a:rPr lang="cs-CZ" b="0" noProof="0" dirty="0">
              <a:latin typeface="Gill Sans MT" panose="020B0502020104020203" pitchFamily="34" charset="-18"/>
            </a:rPr>
            <a:t>Poplatky</a:t>
          </a:r>
          <a:endParaRPr lang="en-US" b="0" noProof="0" dirty="0">
            <a:latin typeface="Gill Sans MT" panose="020B0502020104020203" pitchFamily="34" charset="-18"/>
          </a:endParaRPr>
        </a:p>
      </dgm:t>
    </dgm:pt>
    <dgm:pt modelId="{F7129D16-FAE5-48E8-8381-52B5FA26ADAC}" type="parTrans" cxnId="{1B1EF6A0-0AA3-4F0C-ADF8-297DC9F9AFAF}">
      <dgm:prSet/>
      <dgm:spPr/>
      <dgm:t>
        <a:bodyPr/>
        <a:lstStyle/>
        <a:p>
          <a:endParaRPr lang="cs-CZ"/>
        </a:p>
      </dgm:t>
    </dgm:pt>
    <dgm:pt modelId="{1CCC801F-A179-467E-823F-A189B2A09109}" type="sibTrans" cxnId="{1B1EF6A0-0AA3-4F0C-ADF8-297DC9F9AFAF}">
      <dgm:prSet/>
      <dgm:spPr/>
      <dgm:t>
        <a:bodyPr/>
        <a:lstStyle/>
        <a:p>
          <a:endParaRPr lang="cs-CZ"/>
        </a:p>
      </dgm:t>
    </dgm:pt>
    <dgm:pt modelId="{EF9B14A1-00AE-4B98-B23B-F1DDFE8487C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státní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B95E04CE-934F-42D3-BD2A-E4DC59529479}" type="parTrans" cxnId="{F6B862A5-4AC3-4DE0-A73C-E898C8436556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18CC10D2-3D8A-4E13-99C3-3F47FA4B2C30}" type="sibTrans" cxnId="{F6B862A5-4AC3-4DE0-A73C-E898C8436556}">
      <dgm:prSet/>
      <dgm:spPr/>
      <dgm:t>
        <a:bodyPr/>
        <a:lstStyle/>
        <a:p>
          <a:endParaRPr lang="cs-CZ"/>
        </a:p>
      </dgm:t>
    </dgm:pt>
    <dgm:pt modelId="{517A5C0F-E477-449C-91D2-698D8F32E95E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místní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4A5C128B-A370-4150-BE0B-9FF9A866467B}" type="parTrans" cxnId="{0FB7425B-2082-41EA-8249-58AE4A735A90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E81952F1-8821-4DB9-B2A2-74CAE2D36FBA}" type="sibTrans" cxnId="{0FB7425B-2082-41EA-8249-58AE4A735A90}">
      <dgm:prSet/>
      <dgm:spPr/>
      <dgm:t>
        <a:bodyPr/>
        <a:lstStyle/>
        <a:p>
          <a:endParaRPr lang="cs-CZ"/>
        </a:p>
      </dgm:t>
    </dgm:pt>
    <dgm:pt modelId="{06DDF59D-D110-4FB4-A5BD-E935A5E0EBBF}">
      <dgm:prSet phldrT="[Text]"/>
      <dgm:spPr/>
      <dgm:t>
        <a:bodyPr/>
        <a:lstStyle/>
        <a:p>
          <a:r>
            <a:rPr lang="cs-CZ" noProof="0" dirty="0" err="1">
              <a:latin typeface="Gill Sans MT" panose="020B0502020104020203" pitchFamily="34" charset="-18"/>
            </a:rPr>
            <a:t>sui</a:t>
          </a:r>
          <a:r>
            <a:rPr lang="cs-CZ" noProof="0" dirty="0">
              <a:latin typeface="Gill Sans MT" panose="020B0502020104020203" pitchFamily="34" charset="-18"/>
            </a:rPr>
            <a:t> </a:t>
          </a:r>
          <a:r>
            <a:rPr lang="cs-CZ" noProof="0" dirty="0" err="1">
              <a:latin typeface="Gill Sans MT" panose="020B0502020104020203" pitchFamily="34" charset="-18"/>
            </a:rPr>
            <a:t>generis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BCB1BA06-B539-4170-AE39-A176A7D08ADC}" type="parTrans" cxnId="{A70812E1-7338-4AAB-B8A4-0CB515C02228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DFFC5C9D-3798-4387-95DC-B708E1285F1A}" type="sibTrans" cxnId="{A70812E1-7338-4AAB-B8A4-0CB515C02228}">
      <dgm:prSet/>
      <dgm:spPr/>
      <dgm:t>
        <a:bodyPr/>
        <a:lstStyle/>
        <a:p>
          <a:endParaRPr lang="cs-CZ"/>
        </a:p>
      </dgm:t>
    </dgm:pt>
    <dgm:pt modelId="{96889C14-D057-4FEE-8290-37E704D061F9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soudní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EB0963A6-BBAA-4B3C-9097-7A1142A869AF}" type="parTrans" cxnId="{352C964C-6C94-4907-A5D3-68E9D10FC735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FCD4B297-79B7-47A0-9C3C-A6B885323B6A}" type="sibTrans" cxnId="{352C964C-6C94-4907-A5D3-68E9D10FC735}">
      <dgm:prSet/>
      <dgm:spPr/>
      <dgm:t>
        <a:bodyPr/>
        <a:lstStyle/>
        <a:p>
          <a:endParaRPr lang="cs-CZ"/>
        </a:p>
      </dgm:t>
    </dgm:pt>
    <dgm:pt modelId="{855B06FF-237D-46A3-929B-7406144FDFC4}">
      <dgm:prSet phldrT="[Text]"/>
      <dgm:spPr/>
      <dgm:t>
        <a:bodyPr/>
        <a:lstStyle/>
        <a:p>
          <a:r>
            <a:rPr lang="cs-CZ" noProof="0" dirty="0">
              <a:latin typeface="Gill Sans MT" panose="020B0502020104020203" pitchFamily="34" charset="-18"/>
            </a:rPr>
            <a:t>správní</a:t>
          </a:r>
          <a:endParaRPr lang="en-US" noProof="0" dirty="0">
            <a:latin typeface="Gill Sans MT" panose="020B0502020104020203" pitchFamily="34" charset="-18"/>
          </a:endParaRPr>
        </a:p>
      </dgm:t>
    </dgm:pt>
    <dgm:pt modelId="{5ACAB70E-391E-4665-BFB0-358359E2D185}" type="parTrans" cxnId="{4975C55A-B236-49DF-B723-F6611C8FA0F9}">
      <dgm:prSet/>
      <dgm:spPr/>
      <dgm:t>
        <a:bodyPr/>
        <a:lstStyle/>
        <a:p>
          <a:endParaRPr lang="cs-CZ">
            <a:latin typeface="Gill Sans MT" panose="020B0502020104020203" pitchFamily="34" charset="-18"/>
          </a:endParaRPr>
        </a:p>
      </dgm:t>
    </dgm:pt>
    <dgm:pt modelId="{E1D03666-2B53-42C6-BE69-F3AE9C29DA2C}" type="sibTrans" cxnId="{4975C55A-B236-49DF-B723-F6611C8FA0F9}">
      <dgm:prSet/>
      <dgm:spPr/>
      <dgm:t>
        <a:bodyPr/>
        <a:lstStyle/>
        <a:p>
          <a:endParaRPr lang="cs-CZ"/>
        </a:p>
      </dgm:t>
    </dgm:pt>
    <dgm:pt modelId="{76E8DB51-387A-4DD6-8DCD-312B716878A7}" type="pres">
      <dgm:prSet presAssocID="{F5C47BD2-A65C-4D92-B97C-4BBA6C23DD9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59FBF894-F062-4975-8B38-902C49C26F9E}" type="pres">
      <dgm:prSet presAssocID="{79096639-89A3-4249-B027-C744C1410A44}" presName="root1" presStyleCnt="0"/>
      <dgm:spPr/>
    </dgm:pt>
    <dgm:pt modelId="{115F1F96-0465-4A3D-9E7E-CADBE3A0B26A}" type="pres">
      <dgm:prSet presAssocID="{79096639-89A3-4249-B027-C744C1410A44}" presName="LevelOneTextNode" presStyleLbl="node0" presStyleIdx="0" presStyleCnt="1">
        <dgm:presLayoutVars>
          <dgm:chPref val="3"/>
        </dgm:presLayoutVars>
      </dgm:prSet>
      <dgm:spPr/>
    </dgm:pt>
    <dgm:pt modelId="{7DE46695-DF69-42DB-8A9F-D7FDEC8B9EE4}" type="pres">
      <dgm:prSet presAssocID="{79096639-89A3-4249-B027-C744C1410A44}" presName="level2hierChild" presStyleCnt="0"/>
      <dgm:spPr/>
    </dgm:pt>
    <dgm:pt modelId="{26B72368-9ACD-49E2-A690-9DF334BBA8AC}" type="pres">
      <dgm:prSet presAssocID="{B95E04CE-934F-42D3-BD2A-E4DC59529479}" presName="conn2-1" presStyleLbl="parChTrans1D2" presStyleIdx="0" presStyleCnt="3"/>
      <dgm:spPr/>
    </dgm:pt>
    <dgm:pt modelId="{25BA28E3-86B2-4625-8B2A-A78CDC31D001}" type="pres">
      <dgm:prSet presAssocID="{B95E04CE-934F-42D3-BD2A-E4DC59529479}" presName="connTx" presStyleLbl="parChTrans1D2" presStyleIdx="0" presStyleCnt="3"/>
      <dgm:spPr/>
    </dgm:pt>
    <dgm:pt modelId="{452060F7-E29C-455D-83C6-DB9ECAA9DCFF}" type="pres">
      <dgm:prSet presAssocID="{EF9B14A1-00AE-4B98-B23B-F1DDFE8487CE}" presName="root2" presStyleCnt="0"/>
      <dgm:spPr/>
    </dgm:pt>
    <dgm:pt modelId="{496D3181-9CEE-48E1-8A92-6951502F4928}" type="pres">
      <dgm:prSet presAssocID="{EF9B14A1-00AE-4B98-B23B-F1DDFE8487CE}" presName="LevelTwoTextNode" presStyleLbl="node2" presStyleIdx="0" presStyleCnt="3">
        <dgm:presLayoutVars>
          <dgm:chPref val="3"/>
        </dgm:presLayoutVars>
      </dgm:prSet>
      <dgm:spPr/>
    </dgm:pt>
    <dgm:pt modelId="{81F49043-1E89-4A38-96A6-5891F54DE4A2}" type="pres">
      <dgm:prSet presAssocID="{EF9B14A1-00AE-4B98-B23B-F1DDFE8487CE}" presName="level3hierChild" presStyleCnt="0"/>
      <dgm:spPr/>
    </dgm:pt>
    <dgm:pt modelId="{899A9469-E9BE-46BA-826D-74253EC29D8E}" type="pres">
      <dgm:prSet presAssocID="{EB0963A6-BBAA-4B3C-9097-7A1142A869AF}" presName="conn2-1" presStyleLbl="parChTrans1D3" presStyleIdx="0" presStyleCnt="2"/>
      <dgm:spPr/>
    </dgm:pt>
    <dgm:pt modelId="{2FF045C7-42E4-42ED-ABDA-8A4C973EC7E6}" type="pres">
      <dgm:prSet presAssocID="{EB0963A6-BBAA-4B3C-9097-7A1142A869AF}" presName="connTx" presStyleLbl="parChTrans1D3" presStyleIdx="0" presStyleCnt="2"/>
      <dgm:spPr/>
    </dgm:pt>
    <dgm:pt modelId="{CC4AFB04-AADB-4D8C-9C30-1FC0D0AAFD98}" type="pres">
      <dgm:prSet presAssocID="{96889C14-D057-4FEE-8290-37E704D061F9}" presName="root2" presStyleCnt="0"/>
      <dgm:spPr/>
    </dgm:pt>
    <dgm:pt modelId="{27B14B3A-8FD7-410D-8D8B-BF1BDB4DD532}" type="pres">
      <dgm:prSet presAssocID="{96889C14-D057-4FEE-8290-37E704D061F9}" presName="LevelTwoTextNode" presStyleLbl="node3" presStyleIdx="0" presStyleCnt="2">
        <dgm:presLayoutVars>
          <dgm:chPref val="3"/>
        </dgm:presLayoutVars>
      </dgm:prSet>
      <dgm:spPr/>
    </dgm:pt>
    <dgm:pt modelId="{9CFCBB54-FAFA-4C99-8BCC-628D9583B5B1}" type="pres">
      <dgm:prSet presAssocID="{96889C14-D057-4FEE-8290-37E704D061F9}" presName="level3hierChild" presStyleCnt="0"/>
      <dgm:spPr/>
    </dgm:pt>
    <dgm:pt modelId="{7531A007-7D83-4DE1-8777-D508FCC3EF7B}" type="pres">
      <dgm:prSet presAssocID="{5ACAB70E-391E-4665-BFB0-358359E2D185}" presName="conn2-1" presStyleLbl="parChTrans1D3" presStyleIdx="1" presStyleCnt="2"/>
      <dgm:spPr/>
    </dgm:pt>
    <dgm:pt modelId="{2A7A497A-2108-4483-B9F0-600CD1B7B677}" type="pres">
      <dgm:prSet presAssocID="{5ACAB70E-391E-4665-BFB0-358359E2D185}" presName="connTx" presStyleLbl="parChTrans1D3" presStyleIdx="1" presStyleCnt="2"/>
      <dgm:spPr/>
    </dgm:pt>
    <dgm:pt modelId="{91D8AE2E-940B-4999-973A-47DE856A997D}" type="pres">
      <dgm:prSet presAssocID="{855B06FF-237D-46A3-929B-7406144FDFC4}" presName="root2" presStyleCnt="0"/>
      <dgm:spPr/>
    </dgm:pt>
    <dgm:pt modelId="{4DB8254F-F1E4-4062-B45F-3ED51D239F79}" type="pres">
      <dgm:prSet presAssocID="{855B06FF-237D-46A3-929B-7406144FDFC4}" presName="LevelTwoTextNode" presStyleLbl="node3" presStyleIdx="1" presStyleCnt="2">
        <dgm:presLayoutVars>
          <dgm:chPref val="3"/>
        </dgm:presLayoutVars>
      </dgm:prSet>
      <dgm:spPr/>
    </dgm:pt>
    <dgm:pt modelId="{FAB81707-1FA3-4AD3-BCBA-732C05459EDB}" type="pres">
      <dgm:prSet presAssocID="{855B06FF-237D-46A3-929B-7406144FDFC4}" presName="level3hierChild" presStyleCnt="0"/>
      <dgm:spPr/>
    </dgm:pt>
    <dgm:pt modelId="{78382C14-2F14-4F08-BF4C-82E734307952}" type="pres">
      <dgm:prSet presAssocID="{4A5C128B-A370-4150-BE0B-9FF9A866467B}" presName="conn2-1" presStyleLbl="parChTrans1D2" presStyleIdx="1" presStyleCnt="3"/>
      <dgm:spPr/>
    </dgm:pt>
    <dgm:pt modelId="{7FA4BC99-CC9C-4344-AD5C-6B9B8FA58B68}" type="pres">
      <dgm:prSet presAssocID="{4A5C128B-A370-4150-BE0B-9FF9A866467B}" presName="connTx" presStyleLbl="parChTrans1D2" presStyleIdx="1" presStyleCnt="3"/>
      <dgm:spPr/>
    </dgm:pt>
    <dgm:pt modelId="{3F2DCA30-70E1-4789-8756-96619D109305}" type="pres">
      <dgm:prSet presAssocID="{517A5C0F-E477-449C-91D2-698D8F32E95E}" presName="root2" presStyleCnt="0"/>
      <dgm:spPr/>
    </dgm:pt>
    <dgm:pt modelId="{A32262B1-11A8-4C8D-A882-1046BAF7B7C2}" type="pres">
      <dgm:prSet presAssocID="{517A5C0F-E477-449C-91D2-698D8F32E95E}" presName="LevelTwoTextNode" presStyleLbl="node2" presStyleIdx="1" presStyleCnt="3">
        <dgm:presLayoutVars>
          <dgm:chPref val="3"/>
        </dgm:presLayoutVars>
      </dgm:prSet>
      <dgm:spPr/>
    </dgm:pt>
    <dgm:pt modelId="{B9DF5A8E-D451-4576-A227-D31B2A45BC24}" type="pres">
      <dgm:prSet presAssocID="{517A5C0F-E477-449C-91D2-698D8F32E95E}" presName="level3hierChild" presStyleCnt="0"/>
      <dgm:spPr/>
    </dgm:pt>
    <dgm:pt modelId="{74AC6584-1EE1-4E6E-8E77-A243989CC438}" type="pres">
      <dgm:prSet presAssocID="{BCB1BA06-B539-4170-AE39-A176A7D08ADC}" presName="conn2-1" presStyleLbl="parChTrans1D2" presStyleIdx="2" presStyleCnt="3"/>
      <dgm:spPr/>
    </dgm:pt>
    <dgm:pt modelId="{A21E32EB-F2F1-49E8-8098-851FEC47263E}" type="pres">
      <dgm:prSet presAssocID="{BCB1BA06-B539-4170-AE39-A176A7D08ADC}" presName="connTx" presStyleLbl="parChTrans1D2" presStyleIdx="2" presStyleCnt="3"/>
      <dgm:spPr/>
    </dgm:pt>
    <dgm:pt modelId="{5A99FE09-BCBD-42B7-9ECF-283C38F36F0E}" type="pres">
      <dgm:prSet presAssocID="{06DDF59D-D110-4FB4-A5BD-E935A5E0EBBF}" presName="root2" presStyleCnt="0"/>
      <dgm:spPr/>
    </dgm:pt>
    <dgm:pt modelId="{E88C20F0-B8D0-4DC2-904B-5857D694CD1B}" type="pres">
      <dgm:prSet presAssocID="{06DDF59D-D110-4FB4-A5BD-E935A5E0EBBF}" presName="LevelTwoTextNode" presStyleLbl="node2" presStyleIdx="2" presStyleCnt="3">
        <dgm:presLayoutVars>
          <dgm:chPref val="3"/>
        </dgm:presLayoutVars>
      </dgm:prSet>
      <dgm:spPr/>
    </dgm:pt>
    <dgm:pt modelId="{77A3EF54-70C8-4588-BBCE-306B68AD758A}" type="pres">
      <dgm:prSet presAssocID="{06DDF59D-D110-4FB4-A5BD-E935A5E0EBBF}" presName="level3hierChild" presStyleCnt="0"/>
      <dgm:spPr/>
    </dgm:pt>
  </dgm:ptLst>
  <dgm:cxnLst>
    <dgm:cxn modelId="{AF25D901-E4DD-48A0-BA6B-A2239B1FE1C6}" type="presOf" srcId="{EB0963A6-BBAA-4B3C-9097-7A1142A869AF}" destId="{899A9469-E9BE-46BA-826D-74253EC29D8E}" srcOrd="0" destOrd="0" presId="urn:microsoft.com/office/officeart/2005/8/layout/hierarchy2"/>
    <dgm:cxn modelId="{81D4430B-938E-4CFE-9122-9BB56AF8B95B}" type="presOf" srcId="{517A5C0F-E477-449C-91D2-698D8F32E95E}" destId="{A32262B1-11A8-4C8D-A882-1046BAF7B7C2}" srcOrd="0" destOrd="0" presId="urn:microsoft.com/office/officeart/2005/8/layout/hierarchy2"/>
    <dgm:cxn modelId="{40949319-4589-45A7-B43F-0AD0F6BB1C69}" type="presOf" srcId="{BCB1BA06-B539-4170-AE39-A176A7D08ADC}" destId="{74AC6584-1EE1-4E6E-8E77-A243989CC438}" srcOrd="0" destOrd="0" presId="urn:microsoft.com/office/officeart/2005/8/layout/hierarchy2"/>
    <dgm:cxn modelId="{F4362820-8065-44DA-8EBA-3DE9080098F7}" type="presOf" srcId="{5ACAB70E-391E-4665-BFB0-358359E2D185}" destId="{7531A007-7D83-4DE1-8777-D508FCC3EF7B}" srcOrd="0" destOrd="0" presId="urn:microsoft.com/office/officeart/2005/8/layout/hierarchy2"/>
    <dgm:cxn modelId="{98D95033-DD0D-4646-99D6-05CFE58954C1}" type="presOf" srcId="{4A5C128B-A370-4150-BE0B-9FF9A866467B}" destId="{7FA4BC99-CC9C-4344-AD5C-6B9B8FA58B68}" srcOrd="1" destOrd="0" presId="urn:microsoft.com/office/officeart/2005/8/layout/hierarchy2"/>
    <dgm:cxn modelId="{0FB7425B-2082-41EA-8249-58AE4A735A90}" srcId="{79096639-89A3-4249-B027-C744C1410A44}" destId="{517A5C0F-E477-449C-91D2-698D8F32E95E}" srcOrd="1" destOrd="0" parTransId="{4A5C128B-A370-4150-BE0B-9FF9A866467B}" sibTransId="{E81952F1-8821-4DB9-B2A2-74CAE2D36FBA}"/>
    <dgm:cxn modelId="{F533045C-64E2-43DE-A921-59D48C8A1850}" type="presOf" srcId="{79096639-89A3-4249-B027-C744C1410A44}" destId="{115F1F96-0465-4A3D-9E7E-CADBE3A0B26A}" srcOrd="0" destOrd="0" presId="urn:microsoft.com/office/officeart/2005/8/layout/hierarchy2"/>
    <dgm:cxn modelId="{352C964C-6C94-4907-A5D3-68E9D10FC735}" srcId="{EF9B14A1-00AE-4B98-B23B-F1DDFE8487CE}" destId="{96889C14-D057-4FEE-8290-37E704D061F9}" srcOrd="0" destOrd="0" parTransId="{EB0963A6-BBAA-4B3C-9097-7A1142A869AF}" sibTransId="{FCD4B297-79B7-47A0-9C3C-A6B885323B6A}"/>
    <dgm:cxn modelId="{4975C55A-B236-49DF-B723-F6611C8FA0F9}" srcId="{EF9B14A1-00AE-4B98-B23B-F1DDFE8487CE}" destId="{855B06FF-237D-46A3-929B-7406144FDFC4}" srcOrd="1" destOrd="0" parTransId="{5ACAB70E-391E-4665-BFB0-358359E2D185}" sibTransId="{E1D03666-2B53-42C6-BE69-F3AE9C29DA2C}"/>
    <dgm:cxn modelId="{CD25A37E-1F86-4669-9D64-786279650427}" type="presOf" srcId="{BCB1BA06-B539-4170-AE39-A176A7D08ADC}" destId="{A21E32EB-F2F1-49E8-8098-851FEC47263E}" srcOrd="1" destOrd="0" presId="urn:microsoft.com/office/officeart/2005/8/layout/hierarchy2"/>
    <dgm:cxn modelId="{5523D39C-1391-440B-830C-7F63DE75F1B6}" type="presOf" srcId="{96889C14-D057-4FEE-8290-37E704D061F9}" destId="{27B14B3A-8FD7-410D-8D8B-BF1BDB4DD532}" srcOrd="0" destOrd="0" presId="urn:microsoft.com/office/officeart/2005/8/layout/hierarchy2"/>
    <dgm:cxn modelId="{184FBB9D-7386-4332-A91C-71D58973E78C}" type="presOf" srcId="{855B06FF-237D-46A3-929B-7406144FDFC4}" destId="{4DB8254F-F1E4-4062-B45F-3ED51D239F79}" srcOrd="0" destOrd="0" presId="urn:microsoft.com/office/officeart/2005/8/layout/hierarchy2"/>
    <dgm:cxn modelId="{B4A9609F-70EB-4511-9528-624024456B7E}" type="presOf" srcId="{06DDF59D-D110-4FB4-A5BD-E935A5E0EBBF}" destId="{E88C20F0-B8D0-4DC2-904B-5857D694CD1B}" srcOrd="0" destOrd="0" presId="urn:microsoft.com/office/officeart/2005/8/layout/hierarchy2"/>
    <dgm:cxn modelId="{1B1EF6A0-0AA3-4F0C-ADF8-297DC9F9AFAF}" srcId="{F5C47BD2-A65C-4D92-B97C-4BBA6C23DD91}" destId="{79096639-89A3-4249-B027-C744C1410A44}" srcOrd="0" destOrd="0" parTransId="{F7129D16-FAE5-48E8-8381-52B5FA26ADAC}" sibTransId="{1CCC801F-A179-467E-823F-A189B2A09109}"/>
    <dgm:cxn modelId="{F6B862A5-4AC3-4DE0-A73C-E898C8436556}" srcId="{79096639-89A3-4249-B027-C744C1410A44}" destId="{EF9B14A1-00AE-4B98-B23B-F1DDFE8487CE}" srcOrd="0" destOrd="0" parTransId="{B95E04CE-934F-42D3-BD2A-E4DC59529479}" sibTransId="{18CC10D2-3D8A-4E13-99C3-3F47FA4B2C30}"/>
    <dgm:cxn modelId="{47DC23BE-9B27-421F-92CC-0FB95ADE09B4}" type="presOf" srcId="{5ACAB70E-391E-4665-BFB0-358359E2D185}" destId="{2A7A497A-2108-4483-B9F0-600CD1B7B677}" srcOrd="1" destOrd="0" presId="urn:microsoft.com/office/officeart/2005/8/layout/hierarchy2"/>
    <dgm:cxn modelId="{772341C1-5B56-4F32-BA7B-854882B5C270}" type="presOf" srcId="{B95E04CE-934F-42D3-BD2A-E4DC59529479}" destId="{25BA28E3-86B2-4625-8B2A-A78CDC31D001}" srcOrd="1" destOrd="0" presId="urn:microsoft.com/office/officeart/2005/8/layout/hierarchy2"/>
    <dgm:cxn modelId="{4A331BD3-03A4-4049-9DAA-6C3ABC58A429}" type="presOf" srcId="{F5C47BD2-A65C-4D92-B97C-4BBA6C23DD91}" destId="{76E8DB51-387A-4DD6-8DCD-312B716878A7}" srcOrd="0" destOrd="0" presId="urn:microsoft.com/office/officeart/2005/8/layout/hierarchy2"/>
    <dgm:cxn modelId="{A70812E1-7338-4AAB-B8A4-0CB515C02228}" srcId="{79096639-89A3-4249-B027-C744C1410A44}" destId="{06DDF59D-D110-4FB4-A5BD-E935A5E0EBBF}" srcOrd="2" destOrd="0" parTransId="{BCB1BA06-B539-4170-AE39-A176A7D08ADC}" sibTransId="{DFFC5C9D-3798-4387-95DC-B708E1285F1A}"/>
    <dgm:cxn modelId="{A66F52F4-36D1-4748-BD5C-A0A60B58AFC7}" type="presOf" srcId="{4A5C128B-A370-4150-BE0B-9FF9A866467B}" destId="{78382C14-2F14-4F08-BF4C-82E734307952}" srcOrd="0" destOrd="0" presId="urn:microsoft.com/office/officeart/2005/8/layout/hierarchy2"/>
    <dgm:cxn modelId="{EAAEEBF4-D283-4230-85B4-2DA96B40474C}" type="presOf" srcId="{EB0963A6-BBAA-4B3C-9097-7A1142A869AF}" destId="{2FF045C7-42E4-42ED-ABDA-8A4C973EC7E6}" srcOrd="1" destOrd="0" presId="urn:microsoft.com/office/officeart/2005/8/layout/hierarchy2"/>
    <dgm:cxn modelId="{26B91DF5-1F7B-4A0F-B405-EA1CBB19DF66}" type="presOf" srcId="{B95E04CE-934F-42D3-BD2A-E4DC59529479}" destId="{26B72368-9ACD-49E2-A690-9DF334BBA8AC}" srcOrd="0" destOrd="0" presId="urn:microsoft.com/office/officeart/2005/8/layout/hierarchy2"/>
    <dgm:cxn modelId="{EBF0AAF9-41D3-464D-9EAB-86B1882C869E}" type="presOf" srcId="{EF9B14A1-00AE-4B98-B23B-F1DDFE8487CE}" destId="{496D3181-9CEE-48E1-8A92-6951502F4928}" srcOrd="0" destOrd="0" presId="urn:microsoft.com/office/officeart/2005/8/layout/hierarchy2"/>
    <dgm:cxn modelId="{205711D8-D44E-4749-A50C-4C30AEAA3D14}" type="presParOf" srcId="{76E8DB51-387A-4DD6-8DCD-312B716878A7}" destId="{59FBF894-F062-4975-8B38-902C49C26F9E}" srcOrd="0" destOrd="0" presId="urn:microsoft.com/office/officeart/2005/8/layout/hierarchy2"/>
    <dgm:cxn modelId="{D045A0B3-4408-40CC-84BE-DA48F879DE9E}" type="presParOf" srcId="{59FBF894-F062-4975-8B38-902C49C26F9E}" destId="{115F1F96-0465-4A3D-9E7E-CADBE3A0B26A}" srcOrd="0" destOrd="0" presId="urn:microsoft.com/office/officeart/2005/8/layout/hierarchy2"/>
    <dgm:cxn modelId="{16E91908-3758-4A37-AE8C-3F6C13F4A9F6}" type="presParOf" srcId="{59FBF894-F062-4975-8B38-902C49C26F9E}" destId="{7DE46695-DF69-42DB-8A9F-D7FDEC8B9EE4}" srcOrd="1" destOrd="0" presId="urn:microsoft.com/office/officeart/2005/8/layout/hierarchy2"/>
    <dgm:cxn modelId="{D94F40B1-C7A4-4FA5-A80F-694463F467E9}" type="presParOf" srcId="{7DE46695-DF69-42DB-8A9F-D7FDEC8B9EE4}" destId="{26B72368-9ACD-49E2-A690-9DF334BBA8AC}" srcOrd="0" destOrd="0" presId="urn:microsoft.com/office/officeart/2005/8/layout/hierarchy2"/>
    <dgm:cxn modelId="{9B79F15C-1F2F-459D-8DF5-AB5FBF56B14F}" type="presParOf" srcId="{26B72368-9ACD-49E2-A690-9DF334BBA8AC}" destId="{25BA28E3-86B2-4625-8B2A-A78CDC31D001}" srcOrd="0" destOrd="0" presId="urn:microsoft.com/office/officeart/2005/8/layout/hierarchy2"/>
    <dgm:cxn modelId="{7DAB1401-45A1-4ACF-9AFA-E35583C2D015}" type="presParOf" srcId="{7DE46695-DF69-42DB-8A9F-D7FDEC8B9EE4}" destId="{452060F7-E29C-455D-83C6-DB9ECAA9DCFF}" srcOrd="1" destOrd="0" presId="urn:microsoft.com/office/officeart/2005/8/layout/hierarchy2"/>
    <dgm:cxn modelId="{1A352447-735B-426A-AA70-EB58CE520209}" type="presParOf" srcId="{452060F7-E29C-455D-83C6-DB9ECAA9DCFF}" destId="{496D3181-9CEE-48E1-8A92-6951502F4928}" srcOrd="0" destOrd="0" presId="urn:microsoft.com/office/officeart/2005/8/layout/hierarchy2"/>
    <dgm:cxn modelId="{C4F61F51-18A8-41A5-8A69-9CAC5ADC52FC}" type="presParOf" srcId="{452060F7-E29C-455D-83C6-DB9ECAA9DCFF}" destId="{81F49043-1E89-4A38-96A6-5891F54DE4A2}" srcOrd="1" destOrd="0" presId="urn:microsoft.com/office/officeart/2005/8/layout/hierarchy2"/>
    <dgm:cxn modelId="{A564971B-9949-4BBF-8364-942FC7C6067B}" type="presParOf" srcId="{81F49043-1E89-4A38-96A6-5891F54DE4A2}" destId="{899A9469-E9BE-46BA-826D-74253EC29D8E}" srcOrd="0" destOrd="0" presId="urn:microsoft.com/office/officeart/2005/8/layout/hierarchy2"/>
    <dgm:cxn modelId="{A3CBF4E1-264C-43EA-9E85-B4389654F6A2}" type="presParOf" srcId="{899A9469-E9BE-46BA-826D-74253EC29D8E}" destId="{2FF045C7-42E4-42ED-ABDA-8A4C973EC7E6}" srcOrd="0" destOrd="0" presId="urn:microsoft.com/office/officeart/2005/8/layout/hierarchy2"/>
    <dgm:cxn modelId="{E4178819-3C09-487D-9F19-7DCD8D5C120A}" type="presParOf" srcId="{81F49043-1E89-4A38-96A6-5891F54DE4A2}" destId="{CC4AFB04-AADB-4D8C-9C30-1FC0D0AAFD98}" srcOrd="1" destOrd="0" presId="urn:microsoft.com/office/officeart/2005/8/layout/hierarchy2"/>
    <dgm:cxn modelId="{6A5574A6-FC4C-436F-8450-5A30186914A1}" type="presParOf" srcId="{CC4AFB04-AADB-4D8C-9C30-1FC0D0AAFD98}" destId="{27B14B3A-8FD7-410D-8D8B-BF1BDB4DD532}" srcOrd="0" destOrd="0" presId="urn:microsoft.com/office/officeart/2005/8/layout/hierarchy2"/>
    <dgm:cxn modelId="{015EAC27-50BC-41A9-96C1-0617F9330F1A}" type="presParOf" srcId="{CC4AFB04-AADB-4D8C-9C30-1FC0D0AAFD98}" destId="{9CFCBB54-FAFA-4C99-8BCC-628D9583B5B1}" srcOrd="1" destOrd="0" presId="urn:microsoft.com/office/officeart/2005/8/layout/hierarchy2"/>
    <dgm:cxn modelId="{C4E2FBB7-838B-46A3-B8A3-1CBDD4818AD2}" type="presParOf" srcId="{81F49043-1E89-4A38-96A6-5891F54DE4A2}" destId="{7531A007-7D83-4DE1-8777-D508FCC3EF7B}" srcOrd="2" destOrd="0" presId="urn:microsoft.com/office/officeart/2005/8/layout/hierarchy2"/>
    <dgm:cxn modelId="{FC603DDE-AFF8-4E8B-A7C7-8FBBD8017A3D}" type="presParOf" srcId="{7531A007-7D83-4DE1-8777-D508FCC3EF7B}" destId="{2A7A497A-2108-4483-B9F0-600CD1B7B677}" srcOrd="0" destOrd="0" presId="urn:microsoft.com/office/officeart/2005/8/layout/hierarchy2"/>
    <dgm:cxn modelId="{BEEC49C6-223C-4A4F-9EE1-4C069F530856}" type="presParOf" srcId="{81F49043-1E89-4A38-96A6-5891F54DE4A2}" destId="{91D8AE2E-940B-4999-973A-47DE856A997D}" srcOrd="3" destOrd="0" presId="urn:microsoft.com/office/officeart/2005/8/layout/hierarchy2"/>
    <dgm:cxn modelId="{2F533B84-75F1-4AF7-8B9E-83187F907151}" type="presParOf" srcId="{91D8AE2E-940B-4999-973A-47DE856A997D}" destId="{4DB8254F-F1E4-4062-B45F-3ED51D239F79}" srcOrd="0" destOrd="0" presId="urn:microsoft.com/office/officeart/2005/8/layout/hierarchy2"/>
    <dgm:cxn modelId="{EE7E7FC4-1C85-4834-8147-CF1988731DE8}" type="presParOf" srcId="{91D8AE2E-940B-4999-973A-47DE856A997D}" destId="{FAB81707-1FA3-4AD3-BCBA-732C05459EDB}" srcOrd="1" destOrd="0" presId="urn:microsoft.com/office/officeart/2005/8/layout/hierarchy2"/>
    <dgm:cxn modelId="{155CD301-8AA3-467D-8251-7E3570ED79D3}" type="presParOf" srcId="{7DE46695-DF69-42DB-8A9F-D7FDEC8B9EE4}" destId="{78382C14-2F14-4F08-BF4C-82E734307952}" srcOrd="2" destOrd="0" presId="urn:microsoft.com/office/officeart/2005/8/layout/hierarchy2"/>
    <dgm:cxn modelId="{D4C56750-B205-4AFB-9F4C-F063A78D562B}" type="presParOf" srcId="{78382C14-2F14-4F08-BF4C-82E734307952}" destId="{7FA4BC99-CC9C-4344-AD5C-6B9B8FA58B68}" srcOrd="0" destOrd="0" presId="urn:microsoft.com/office/officeart/2005/8/layout/hierarchy2"/>
    <dgm:cxn modelId="{065C5B95-CB83-4656-846C-A88026FC5EE2}" type="presParOf" srcId="{7DE46695-DF69-42DB-8A9F-D7FDEC8B9EE4}" destId="{3F2DCA30-70E1-4789-8756-96619D109305}" srcOrd="3" destOrd="0" presId="urn:microsoft.com/office/officeart/2005/8/layout/hierarchy2"/>
    <dgm:cxn modelId="{4D887257-6726-445D-AA32-A5BA420E7358}" type="presParOf" srcId="{3F2DCA30-70E1-4789-8756-96619D109305}" destId="{A32262B1-11A8-4C8D-A882-1046BAF7B7C2}" srcOrd="0" destOrd="0" presId="urn:microsoft.com/office/officeart/2005/8/layout/hierarchy2"/>
    <dgm:cxn modelId="{6A9413A3-B795-434A-A9C8-642E9BA39818}" type="presParOf" srcId="{3F2DCA30-70E1-4789-8756-96619D109305}" destId="{B9DF5A8E-D451-4576-A227-D31B2A45BC24}" srcOrd="1" destOrd="0" presId="urn:microsoft.com/office/officeart/2005/8/layout/hierarchy2"/>
    <dgm:cxn modelId="{D5002032-6083-4939-A731-B16E3BD6FAF5}" type="presParOf" srcId="{7DE46695-DF69-42DB-8A9F-D7FDEC8B9EE4}" destId="{74AC6584-1EE1-4E6E-8E77-A243989CC438}" srcOrd="4" destOrd="0" presId="urn:microsoft.com/office/officeart/2005/8/layout/hierarchy2"/>
    <dgm:cxn modelId="{F44394EC-7F7B-4304-B99E-1C5A23BA4BB2}" type="presParOf" srcId="{74AC6584-1EE1-4E6E-8E77-A243989CC438}" destId="{A21E32EB-F2F1-49E8-8098-851FEC47263E}" srcOrd="0" destOrd="0" presId="urn:microsoft.com/office/officeart/2005/8/layout/hierarchy2"/>
    <dgm:cxn modelId="{A1ABA6C7-2D6E-4448-8440-EFA4901D8766}" type="presParOf" srcId="{7DE46695-DF69-42DB-8A9F-D7FDEC8B9EE4}" destId="{5A99FE09-BCBD-42B7-9ECF-283C38F36F0E}" srcOrd="5" destOrd="0" presId="urn:microsoft.com/office/officeart/2005/8/layout/hierarchy2"/>
    <dgm:cxn modelId="{5F3F9560-1D93-41AF-8F44-4DCD2424E069}" type="presParOf" srcId="{5A99FE09-BCBD-42B7-9ECF-283C38F36F0E}" destId="{E88C20F0-B8D0-4DC2-904B-5857D694CD1B}" srcOrd="0" destOrd="0" presId="urn:microsoft.com/office/officeart/2005/8/layout/hierarchy2"/>
    <dgm:cxn modelId="{25E7E09E-22D3-420A-91A7-7D2E87E2915A}" type="presParOf" srcId="{5A99FE09-BCBD-42B7-9ECF-283C38F36F0E}" destId="{77A3EF54-70C8-4588-BBCE-306B68AD758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FE8A5-BE00-4385-979F-00D413E2E9F6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>
              <a:latin typeface="Gill Sans MT" panose="020B0502020104020203" pitchFamily="34" charset="-18"/>
            </a:rPr>
            <a:t>Daňové právo</a:t>
          </a:r>
        </a:p>
      </dsp:txBody>
      <dsp:txXfrm>
        <a:off x="37197" y="1434197"/>
        <a:ext cx="2465605" cy="1195605"/>
      </dsp:txXfrm>
    </dsp:sp>
    <dsp:sp modelId="{0F6E6854-BB44-4B59-B38A-0FEB804618E4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1635594"/>
        <a:ext cx="62560" cy="62560"/>
      </dsp:txXfrm>
    </dsp:sp>
    <dsp:sp modelId="{85D028EA-9464-4126-9461-B8449B7DC885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>
              <a:latin typeface="Gill Sans MT" panose="020B0502020104020203" pitchFamily="34" charset="-18"/>
            </a:rPr>
            <a:t>obecná část</a:t>
          </a:r>
        </a:p>
      </dsp:txBody>
      <dsp:txXfrm>
        <a:off x="3593197" y="703947"/>
        <a:ext cx="2465605" cy="1195605"/>
      </dsp:txXfrm>
    </dsp:sp>
    <dsp:sp modelId="{56F69165-1B02-4FD8-A97C-9025D47672C3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2365844"/>
        <a:ext cx="62560" cy="62560"/>
      </dsp:txXfrm>
    </dsp:sp>
    <dsp:sp modelId="{FD01BA8D-31C0-4C1E-8593-83A910061B97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300" kern="1200" dirty="0">
              <a:latin typeface="Gill Sans MT" panose="020B0502020104020203" pitchFamily="34" charset="-18"/>
            </a:rPr>
            <a:t>zvláštní část</a:t>
          </a:r>
        </a:p>
      </dsp:txBody>
      <dsp:txXfrm>
        <a:off x="3593197" y="2164447"/>
        <a:ext cx="2465605" cy="119560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26E4C-D603-4EFA-864E-1D355BB97439}">
      <dsp:nvSpPr>
        <dsp:cNvPr id="0" name=""/>
        <dsp:cNvSpPr/>
      </dsp:nvSpPr>
      <dsp:spPr>
        <a:xfrm>
          <a:off x="2331225" y="1336433"/>
          <a:ext cx="1275756" cy="442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412"/>
              </a:lnTo>
              <a:lnTo>
                <a:pt x="1275756" y="221412"/>
              </a:lnTo>
              <a:lnTo>
                <a:pt x="1275756" y="44282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962A-9181-4688-B1A9-28585AAEE28C}">
      <dsp:nvSpPr>
        <dsp:cNvPr id="0" name=""/>
        <dsp:cNvSpPr/>
      </dsp:nvSpPr>
      <dsp:spPr>
        <a:xfrm>
          <a:off x="1055468" y="1336433"/>
          <a:ext cx="1275756" cy="442824"/>
        </a:xfrm>
        <a:custGeom>
          <a:avLst/>
          <a:gdLst/>
          <a:ahLst/>
          <a:cxnLst/>
          <a:rect l="0" t="0" r="0" b="0"/>
          <a:pathLst>
            <a:path>
              <a:moveTo>
                <a:pt x="1275756" y="0"/>
              </a:moveTo>
              <a:lnTo>
                <a:pt x="1275756" y="221412"/>
              </a:lnTo>
              <a:lnTo>
                <a:pt x="0" y="221412"/>
              </a:lnTo>
              <a:lnTo>
                <a:pt x="0" y="44282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7AC9E-4AE3-4996-B6F4-29C21DAAFFC9}">
      <dsp:nvSpPr>
        <dsp:cNvPr id="0" name=""/>
        <dsp:cNvSpPr/>
      </dsp:nvSpPr>
      <dsp:spPr>
        <a:xfrm>
          <a:off x="1276880" y="282089"/>
          <a:ext cx="2108689" cy="10543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Subjekt daňověprávního vztahu</a:t>
          </a:r>
        </a:p>
      </dsp:txBody>
      <dsp:txXfrm>
        <a:off x="1276880" y="282089"/>
        <a:ext cx="2108689" cy="1054344"/>
      </dsp:txXfrm>
    </dsp:sp>
    <dsp:sp modelId="{81D5A58A-7C03-4931-B1E2-4851EC151CC8}">
      <dsp:nvSpPr>
        <dsp:cNvPr id="0" name=""/>
        <dsp:cNvSpPr/>
      </dsp:nvSpPr>
      <dsp:spPr>
        <a:xfrm>
          <a:off x="1124" y="1779258"/>
          <a:ext cx="2108689" cy="10543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stát (veřejná moc)</a:t>
          </a:r>
        </a:p>
      </dsp:txBody>
      <dsp:txXfrm>
        <a:off x="1124" y="1779258"/>
        <a:ext cx="2108689" cy="1054344"/>
      </dsp:txXfrm>
    </dsp:sp>
    <dsp:sp modelId="{D445F7FF-C1F1-4F54-BA49-D8F8C63E5D6A}">
      <dsp:nvSpPr>
        <dsp:cNvPr id="0" name=""/>
        <dsp:cNvSpPr/>
      </dsp:nvSpPr>
      <dsp:spPr>
        <a:xfrm>
          <a:off x="2552637" y="1779258"/>
          <a:ext cx="2108689" cy="10543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subjekt daně</a:t>
          </a:r>
        </a:p>
      </dsp:txBody>
      <dsp:txXfrm>
        <a:off x="2552637" y="1779258"/>
        <a:ext cx="2108689" cy="105434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FAB78-852C-4FED-AF65-890755FD6180}">
      <dsp:nvSpPr>
        <dsp:cNvPr id="0" name=""/>
        <dsp:cNvSpPr/>
      </dsp:nvSpPr>
      <dsp:spPr>
        <a:xfrm>
          <a:off x="2577097" y="1647501"/>
          <a:ext cx="1823315" cy="3164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221"/>
              </a:lnTo>
              <a:lnTo>
                <a:pt x="1823315" y="158221"/>
              </a:lnTo>
              <a:lnTo>
                <a:pt x="1823315" y="31644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26E4C-D603-4EFA-864E-1D355BB97439}">
      <dsp:nvSpPr>
        <dsp:cNvPr id="0" name=""/>
        <dsp:cNvSpPr/>
      </dsp:nvSpPr>
      <dsp:spPr>
        <a:xfrm>
          <a:off x="2531377" y="1647501"/>
          <a:ext cx="91440" cy="3164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644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962A-9181-4688-B1A9-28585AAEE28C}">
      <dsp:nvSpPr>
        <dsp:cNvPr id="0" name=""/>
        <dsp:cNvSpPr/>
      </dsp:nvSpPr>
      <dsp:spPr>
        <a:xfrm>
          <a:off x="753782" y="1647501"/>
          <a:ext cx="1823315" cy="316443"/>
        </a:xfrm>
        <a:custGeom>
          <a:avLst/>
          <a:gdLst/>
          <a:ahLst/>
          <a:cxnLst/>
          <a:rect l="0" t="0" r="0" b="0"/>
          <a:pathLst>
            <a:path>
              <a:moveTo>
                <a:pt x="1823315" y="0"/>
              </a:moveTo>
              <a:lnTo>
                <a:pt x="1823315" y="158221"/>
              </a:lnTo>
              <a:lnTo>
                <a:pt x="0" y="158221"/>
              </a:lnTo>
              <a:lnTo>
                <a:pt x="0" y="31644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7AC9E-4AE3-4996-B6F4-29C21DAAFFC9}">
      <dsp:nvSpPr>
        <dsp:cNvPr id="0" name=""/>
        <dsp:cNvSpPr/>
      </dsp:nvSpPr>
      <dsp:spPr>
        <a:xfrm>
          <a:off x="1823661" y="894065"/>
          <a:ext cx="1506872" cy="7534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Subjekt správy daní</a:t>
          </a:r>
        </a:p>
      </dsp:txBody>
      <dsp:txXfrm>
        <a:off x="1823661" y="894065"/>
        <a:ext cx="1506872" cy="753436"/>
      </dsp:txXfrm>
    </dsp:sp>
    <dsp:sp modelId="{81D5A58A-7C03-4931-B1E2-4851EC151CC8}">
      <dsp:nvSpPr>
        <dsp:cNvPr id="0" name=""/>
        <dsp:cNvSpPr/>
      </dsp:nvSpPr>
      <dsp:spPr>
        <a:xfrm>
          <a:off x="346" y="1963944"/>
          <a:ext cx="1506872" cy="7534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správce daně</a:t>
          </a:r>
        </a:p>
      </dsp:txBody>
      <dsp:txXfrm>
        <a:off x="346" y="1963944"/>
        <a:ext cx="1506872" cy="753436"/>
      </dsp:txXfrm>
    </dsp:sp>
    <dsp:sp modelId="{D445F7FF-C1F1-4F54-BA49-D8F8C63E5D6A}">
      <dsp:nvSpPr>
        <dsp:cNvPr id="0" name=""/>
        <dsp:cNvSpPr/>
      </dsp:nvSpPr>
      <dsp:spPr>
        <a:xfrm>
          <a:off x="1823661" y="1963944"/>
          <a:ext cx="1506872" cy="7534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daňový subjekt</a:t>
          </a:r>
        </a:p>
      </dsp:txBody>
      <dsp:txXfrm>
        <a:off x="1823661" y="1963944"/>
        <a:ext cx="1506872" cy="753436"/>
      </dsp:txXfrm>
    </dsp:sp>
    <dsp:sp modelId="{D34328C0-E950-484F-BB4B-021CBED9359C}">
      <dsp:nvSpPr>
        <dsp:cNvPr id="0" name=""/>
        <dsp:cNvSpPr/>
      </dsp:nvSpPr>
      <dsp:spPr>
        <a:xfrm>
          <a:off x="3646976" y="1963944"/>
          <a:ext cx="1506872" cy="7534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třetí  osoba</a:t>
          </a:r>
        </a:p>
      </dsp:txBody>
      <dsp:txXfrm>
        <a:off x="3646976" y="1963944"/>
        <a:ext cx="1506872" cy="75343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26E4C-D603-4EFA-864E-1D355BB97439}">
      <dsp:nvSpPr>
        <dsp:cNvPr id="0" name=""/>
        <dsp:cNvSpPr/>
      </dsp:nvSpPr>
      <dsp:spPr>
        <a:xfrm>
          <a:off x="2266723" y="1329760"/>
          <a:ext cx="1240458" cy="430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286"/>
              </a:lnTo>
              <a:lnTo>
                <a:pt x="1240458" y="215286"/>
              </a:lnTo>
              <a:lnTo>
                <a:pt x="1240458" y="43057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962A-9181-4688-B1A9-28585AAEE28C}">
      <dsp:nvSpPr>
        <dsp:cNvPr id="0" name=""/>
        <dsp:cNvSpPr/>
      </dsp:nvSpPr>
      <dsp:spPr>
        <a:xfrm>
          <a:off x="1026264" y="1329760"/>
          <a:ext cx="1240458" cy="430572"/>
        </a:xfrm>
        <a:custGeom>
          <a:avLst/>
          <a:gdLst/>
          <a:ahLst/>
          <a:cxnLst/>
          <a:rect l="0" t="0" r="0" b="0"/>
          <a:pathLst>
            <a:path>
              <a:moveTo>
                <a:pt x="1240458" y="0"/>
              </a:moveTo>
              <a:lnTo>
                <a:pt x="1240458" y="215286"/>
              </a:lnTo>
              <a:lnTo>
                <a:pt x="0" y="215286"/>
              </a:lnTo>
              <a:lnTo>
                <a:pt x="0" y="43057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7AC9E-4AE3-4996-B6F4-29C21DAAFFC9}">
      <dsp:nvSpPr>
        <dsp:cNvPr id="0" name=""/>
        <dsp:cNvSpPr/>
      </dsp:nvSpPr>
      <dsp:spPr>
        <a:xfrm>
          <a:off x="1241551" y="304588"/>
          <a:ext cx="2050343" cy="1025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latin typeface="Gill Sans MT" panose="020B0502020104020203" pitchFamily="34" charset="-18"/>
            </a:rPr>
            <a:t>subjekt daně</a:t>
          </a:r>
        </a:p>
      </dsp:txBody>
      <dsp:txXfrm>
        <a:off x="1241551" y="304588"/>
        <a:ext cx="2050343" cy="1025171"/>
      </dsp:txXfrm>
    </dsp:sp>
    <dsp:sp modelId="{81D5A58A-7C03-4931-B1E2-4851EC151CC8}">
      <dsp:nvSpPr>
        <dsp:cNvPr id="0" name=""/>
        <dsp:cNvSpPr/>
      </dsp:nvSpPr>
      <dsp:spPr>
        <a:xfrm>
          <a:off x="1092" y="1760332"/>
          <a:ext cx="2050343" cy="1025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latin typeface="Gill Sans MT" panose="020B0502020104020203" pitchFamily="34" charset="-18"/>
            </a:rPr>
            <a:t>poplatník</a:t>
          </a:r>
        </a:p>
      </dsp:txBody>
      <dsp:txXfrm>
        <a:off x="1092" y="1760332"/>
        <a:ext cx="2050343" cy="1025171"/>
      </dsp:txXfrm>
    </dsp:sp>
    <dsp:sp modelId="{D445F7FF-C1F1-4F54-BA49-D8F8C63E5D6A}">
      <dsp:nvSpPr>
        <dsp:cNvPr id="0" name=""/>
        <dsp:cNvSpPr/>
      </dsp:nvSpPr>
      <dsp:spPr>
        <a:xfrm>
          <a:off x="2482009" y="1760332"/>
          <a:ext cx="2050343" cy="10251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kern="1200" dirty="0">
              <a:latin typeface="Gill Sans MT" panose="020B0502020104020203" pitchFamily="34" charset="-18"/>
            </a:rPr>
            <a:t>plátce</a:t>
          </a:r>
        </a:p>
      </dsp:txBody>
      <dsp:txXfrm>
        <a:off x="2482009" y="1760332"/>
        <a:ext cx="2050343" cy="10251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FAB78-852C-4FED-AF65-890755FD6180}">
      <dsp:nvSpPr>
        <dsp:cNvPr id="0" name=""/>
        <dsp:cNvSpPr/>
      </dsp:nvSpPr>
      <dsp:spPr>
        <a:xfrm>
          <a:off x="2567805" y="1620193"/>
          <a:ext cx="1816741" cy="3153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651"/>
              </a:lnTo>
              <a:lnTo>
                <a:pt x="1816741" y="157651"/>
              </a:lnTo>
              <a:lnTo>
                <a:pt x="1816741" y="315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26E4C-D603-4EFA-864E-1D355BB97439}">
      <dsp:nvSpPr>
        <dsp:cNvPr id="0" name=""/>
        <dsp:cNvSpPr/>
      </dsp:nvSpPr>
      <dsp:spPr>
        <a:xfrm>
          <a:off x="2522085" y="1620193"/>
          <a:ext cx="91440" cy="3153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5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63962A-9181-4688-B1A9-28585AAEE28C}">
      <dsp:nvSpPr>
        <dsp:cNvPr id="0" name=""/>
        <dsp:cNvSpPr/>
      </dsp:nvSpPr>
      <dsp:spPr>
        <a:xfrm>
          <a:off x="751064" y="1620193"/>
          <a:ext cx="1816741" cy="315302"/>
        </a:xfrm>
        <a:custGeom>
          <a:avLst/>
          <a:gdLst/>
          <a:ahLst/>
          <a:cxnLst/>
          <a:rect l="0" t="0" r="0" b="0"/>
          <a:pathLst>
            <a:path>
              <a:moveTo>
                <a:pt x="1816741" y="0"/>
              </a:moveTo>
              <a:lnTo>
                <a:pt x="1816741" y="157651"/>
              </a:lnTo>
              <a:lnTo>
                <a:pt x="0" y="157651"/>
              </a:lnTo>
              <a:lnTo>
                <a:pt x="0" y="31530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27AC9E-4AE3-4996-B6F4-29C21DAAFFC9}">
      <dsp:nvSpPr>
        <dsp:cNvPr id="0" name=""/>
        <dsp:cNvSpPr/>
      </dsp:nvSpPr>
      <dsp:spPr>
        <a:xfrm>
          <a:off x="1817085" y="869473"/>
          <a:ext cx="1501439" cy="750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Daňový subjekt</a:t>
          </a:r>
        </a:p>
      </dsp:txBody>
      <dsp:txXfrm>
        <a:off x="1817085" y="869473"/>
        <a:ext cx="1501439" cy="750719"/>
      </dsp:txXfrm>
    </dsp:sp>
    <dsp:sp modelId="{81D5A58A-7C03-4931-B1E2-4851EC151CC8}">
      <dsp:nvSpPr>
        <dsp:cNvPr id="0" name=""/>
        <dsp:cNvSpPr/>
      </dsp:nvSpPr>
      <dsp:spPr>
        <a:xfrm>
          <a:off x="344" y="1935495"/>
          <a:ext cx="1501439" cy="750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>
              <a:latin typeface="Gill Sans MT" panose="020B0502020104020203" pitchFamily="34" charset="-18"/>
            </a:rPr>
            <a:t>poplatník</a:t>
          </a:r>
        </a:p>
      </dsp:txBody>
      <dsp:txXfrm>
        <a:off x="344" y="1935495"/>
        <a:ext cx="1501439" cy="750719"/>
      </dsp:txXfrm>
    </dsp:sp>
    <dsp:sp modelId="{D445F7FF-C1F1-4F54-BA49-D8F8C63E5D6A}">
      <dsp:nvSpPr>
        <dsp:cNvPr id="0" name=""/>
        <dsp:cNvSpPr/>
      </dsp:nvSpPr>
      <dsp:spPr>
        <a:xfrm>
          <a:off x="1817085" y="1935495"/>
          <a:ext cx="1501439" cy="750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plátce daně</a:t>
          </a:r>
        </a:p>
      </dsp:txBody>
      <dsp:txXfrm>
        <a:off x="1817085" y="1935495"/>
        <a:ext cx="1501439" cy="750719"/>
      </dsp:txXfrm>
    </dsp:sp>
    <dsp:sp modelId="{D34328C0-E950-484F-BB4B-021CBED9359C}">
      <dsp:nvSpPr>
        <dsp:cNvPr id="0" name=""/>
        <dsp:cNvSpPr/>
      </dsp:nvSpPr>
      <dsp:spPr>
        <a:xfrm>
          <a:off x="3633827" y="1935495"/>
          <a:ext cx="1501439" cy="7507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daňový subjekt</a:t>
          </a:r>
        </a:p>
      </dsp:txBody>
      <dsp:txXfrm>
        <a:off x="3633827" y="1935495"/>
        <a:ext cx="1501439" cy="75071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A3D16-2235-4589-8F5F-6004B467C418}">
      <dsp:nvSpPr>
        <dsp:cNvPr id="0" name=""/>
        <dsp:cNvSpPr/>
      </dsp:nvSpPr>
      <dsp:spPr>
        <a:xfrm>
          <a:off x="0" y="0"/>
          <a:ext cx="10515600" cy="1252537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kern="1200" dirty="0">
              <a:latin typeface="Gill Sans MT" panose="020B0502020104020203" pitchFamily="34" charset="-18"/>
            </a:rPr>
            <a:t>Základ daně</a:t>
          </a:r>
        </a:p>
      </dsp:txBody>
      <dsp:txXfrm>
        <a:off x="0" y="0"/>
        <a:ext cx="10515600" cy="1252537"/>
      </dsp:txXfrm>
    </dsp:sp>
    <dsp:sp modelId="{065E370B-5E6B-4F75-9CBA-009AC88A438B}">
      <dsp:nvSpPr>
        <dsp:cNvPr id="0" name=""/>
        <dsp:cNvSpPr/>
      </dsp:nvSpPr>
      <dsp:spPr>
        <a:xfrm>
          <a:off x="0" y="1252537"/>
          <a:ext cx="5257799" cy="2630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kern="1200" dirty="0" err="1">
              <a:latin typeface="Gill Sans MT" panose="020B0502020104020203" pitchFamily="34" charset="-18"/>
            </a:rPr>
            <a:t>valorický</a:t>
          </a:r>
          <a:r>
            <a:rPr lang="cs-CZ" sz="5900" kern="1200" dirty="0">
              <a:latin typeface="Gill Sans MT" panose="020B0502020104020203" pitchFamily="34" charset="-18"/>
            </a:rPr>
            <a:t> = hodnota</a:t>
          </a:r>
        </a:p>
      </dsp:txBody>
      <dsp:txXfrm>
        <a:off x="0" y="1252537"/>
        <a:ext cx="5257799" cy="2630328"/>
      </dsp:txXfrm>
    </dsp:sp>
    <dsp:sp modelId="{B6EF1594-AD71-4893-8D2C-CC0BB9F29A43}">
      <dsp:nvSpPr>
        <dsp:cNvPr id="0" name=""/>
        <dsp:cNvSpPr/>
      </dsp:nvSpPr>
      <dsp:spPr>
        <a:xfrm>
          <a:off x="5257800" y="1252537"/>
          <a:ext cx="5257799" cy="26303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900" kern="1200" dirty="0">
              <a:latin typeface="Gill Sans MT" panose="020B0502020104020203" pitchFamily="34" charset="-18"/>
            </a:rPr>
            <a:t>specifický = jiná měrná jednotka</a:t>
          </a:r>
        </a:p>
      </dsp:txBody>
      <dsp:txXfrm>
        <a:off x="5257800" y="1252537"/>
        <a:ext cx="5257799" cy="2630328"/>
      </dsp:txXfrm>
    </dsp:sp>
    <dsp:sp modelId="{DD5E7F88-7542-4DF5-89B0-70D791359814}">
      <dsp:nvSpPr>
        <dsp:cNvPr id="0" name=""/>
        <dsp:cNvSpPr/>
      </dsp:nvSpPr>
      <dsp:spPr>
        <a:xfrm>
          <a:off x="0" y="3882866"/>
          <a:ext cx="10515600" cy="292258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F25EE9-D6FC-4061-919C-BFD71860AB5D}">
      <dsp:nvSpPr>
        <dsp:cNvPr id="0" name=""/>
        <dsp:cNvSpPr/>
      </dsp:nvSpPr>
      <dsp:spPr>
        <a:xfrm>
          <a:off x="4870296" y="835501"/>
          <a:ext cx="802820" cy="382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369"/>
              </a:lnTo>
              <a:lnTo>
                <a:pt x="802820" y="260369"/>
              </a:lnTo>
              <a:lnTo>
                <a:pt x="802820" y="3820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66C900-737A-4C1B-B305-F2A1F7807F68}">
      <dsp:nvSpPr>
        <dsp:cNvPr id="0" name=""/>
        <dsp:cNvSpPr/>
      </dsp:nvSpPr>
      <dsp:spPr>
        <a:xfrm>
          <a:off x="4067476" y="2051774"/>
          <a:ext cx="1605641" cy="382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369"/>
              </a:lnTo>
              <a:lnTo>
                <a:pt x="1605641" y="260369"/>
              </a:lnTo>
              <a:lnTo>
                <a:pt x="1605641" y="382069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96DF23-A810-4475-A865-D258D85AD8B9}">
      <dsp:nvSpPr>
        <dsp:cNvPr id="0" name=""/>
        <dsp:cNvSpPr/>
      </dsp:nvSpPr>
      <dsp:spPr>
        <a:xfrm>
          <a:off x="4067476" y="3268047"/>
          <a:ext cx="802820" cy="3820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0369"/>
              </a:lnTo>
              <a:lnTo>
                <a:pt x="802820" y="260369"/>
              </a:lnTo>
              <a:lnTo>
                <a:pt x="802820" y="382069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44FB73-AEF8-40D0-92F8-D3C82E1AA286}">
      <dsp:nvSpPr>
        <dsp:cNvPr id="0" name=""/>
        <dsp:cNvSpPr/>
      </dsp:nvSpPr>
      <dsp:spPr>
        <a:xfrm>
          <a:off x="3264655" y="3268047"/>
          <a:ext cx="802820" cy="382069"/>
        </a:xfrm>
        <a:custGeom>
          <a:avLst/>
          <a:gdLst/>
          <a:ahLst/>
          <a:cxnLst/>
          <a:rect l="0" t="0" r="0" b="0"/>
          <a:pathLst>
            <a:path>
              <a:moveTo>
                <a:pt x="802820" y="0"/>
              </a:moveTo>
              <a:lnTo>
                <a:pt x="802820" y="260369"/>
              </a:lnTo>
              <a:lnTo>
                <a:pt x="0" y="260369"/>
              </a:lnTo>
              <a:lnTo>
                <a:pt x="0" y="382069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8E95DF-0826-4A49-80D5-DB68F71E42E3}">
      <dsp:nvSpPr>
        <dsp:cNvPr id="0" name=""/>
        <dsp:cNvSpPr/>
      </dsp:nvSpPr>
      <dsp:spPr>
        <a:xfrm>
          <a:off x="4021756" y="2051774"/>
          <a:ext cx="91440" cy="3820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2069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FFF415-50DD-4A26-A570-7BC973A175BE}">
      <dsp:nvSpPr>
        <dsp:cNvPr id="0" name=""/>
        <dsp:cNvSpPr/>
      </dsp:nvSpPr>
      <dsp:spPr>
        <a:xfrm>
          <a:off x="2461835" y="2051774"/>
          <a:ext cx="1605641" cy="382069"/>
        </a:xfrm>
        <a:custGeom>
          <a:avLst/>
          <a:gdLst/>
          <a:ahLst/>
          <a:cxnLst/>
          <a:rect l="0" t="0" r="0" b="0"/>
          <a:pathLst>
            <a:path>
              <a:moveTo>
                <a:pt x="1605641" y="0"/>
              </a:moveTo>
              <a:lnTo>
                <a:pt x="1605641" y="260369"/>
              </a:lnTo>
              <a:lnTo>
                <a:pt x="0" y="260369"/>
              </a:lnTo>
              <a:lnTo>
                <a:pt x="0" y="382069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D86BDC-DE74-41EE-9CD1-BF5C0B1A9DEA}">
      <dsp:nvSpPr>
        <dsp:cNvPr id="0" name=""/>
        <dsp:cNvSpPr/>
      </dsp:nvSpPr>
      <dsp:spPr>
        <a:xfrm>
          <a:off x="4067476" y="835501"/>
          <a:ext cx="802820" cy="382069"/>
        </a:xfrm>
        <a:custGeom>
          <a:avLst/>
          <a:gdLst/>
          <a:ahLst/>
          <a:cxnLst/>
          <a:rect l="0" t="0" r="0" b="0"/>
          <a:pathLst>
            <a:path>
              <a:moveTo>
                <a:pt x="802820" y="0"/>
              </a:moveTo>
              <a:lnTo>
                <a:pt x="802820" y="260369"/>
              </a:lnTo>
              <a:lnTo>
                <a:pt x="0" y="260369"/>
              </a:lnTo>
              <a:lnTo>
                <a:pt x="0" y="382069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D7FC02-9AA9-4D6D-A234-7DF74FD34C75}">
      <dsp:nvSpPr>
        <dsp:cNvPr id="0" name=""/>
        <dsp:cNvSpPr/>
      </dsp:nvSpPr>
      <dsp:spPr>
        <a:xfrm>
          <a:off x="4213443" y="1297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38772A-B174-4BA7-A34B-0E390DCE62A6}">
      <dsp:nvSpPr>
        <dsp:cNvPr id="0" name=""/>
        <dsp:cNvSpPr/>
      </dsp:nvSpPr>
      <dsp:spPr>
        <a:xfrm>
          <a:off x="4359411" y="139966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Sazba daně</a:t>
          </a:r>
        </a:p>
      </dsp:txBody>
      <dsp:txXfrm>
        <a:off x="4383844" y="164399"/>
        <a:ext cx="1264840" cy="785337"/>
      </dsp:txXfrm>
    </dsp:sp>
    <dsp:sp modelId="{1BEAA578-E5C2-4460-AF8D-3115C4297B78}">
      <dsp:nvSpPr>
        <dsp:cNvPr id="0" name=""/>
        <dsp:cNvSpPr/>
      </dsp:nvSpPr>
      <dsp:spPr>
        <a:xfrm>
          <a:off x="3410623" y="1217571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DAB5D5-0B6F-491A-9095-76A001AFC586}">
      <dsp:nvSpPr>
        <dsp:cNvPr id="0" name=""/>
        <dsp:cNvSpPr/>
      </dsp:nvSpPr>
      <dsp:spPr>
        <a:xfrm>
          <a:off x="3556590" y="1356240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poměrná</a:t>
          </a:r>
        </a:p>
      </dsp:txBody>
      <dsp:txXfrm>
        <a:off x="3581023" y="1380673"/>
        <a:ext cx="1264840" cy="785337"/>
      </dsp:txXfrm>
    </dsp:sp>
    <dsp:sp modelId="{C4EE58E6-4ACF-4F3D-ABFC-91D906B7A44E}">
      <dsp:nvSpPr>
        <dsp:cNvPr id="0" name=""/>
        <dsp:cNvSpPr/>
      </dsp:nvSpPr>
      <dsp:spPr>
        <a:xfrm>
          <a:off x="1804981" y="2433844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FBAED-0D12-4ADE-9723-12D044506642}">
      <dsp:nvSpPr>
        <dsp:cNvPr id="0" name=""/>
        <dsp:cNvSpPr/>
      </dsp:nvSpPr>
      <dsp:spPr>
        <a:xfrm>
          <a:off x="1950949" y="2572513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lineární</a:t>
          </a:r>
        </a:p>
      </dsp:txBody>
      <dsp:txXfrm>
        <a:off x="1975382" y="2596946"/>
        <a:ext cx="1264840" cy="785337"/>
      </dsp:txXfrm>
    </dsp:sp>
    <dsp:sp modelId="{36AEA5C7-7490-45BB-9468-F5B95585D17A}">
      <dsp:nvSpPr>
        <dsp:cNvPr id="0" name=""/>
        <dsp:cNvSpPr/>
      </dsp:nvSpPr>
      <dsp:spPr>
        <a:xfrm>
          <a:off x="3410623" y="2433844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0D6FD-B1DC-4B4F-9056-F778879D5FDA}">
      <dsp:nvSpPr>
        <dsp:cNvPr id="0" name=""/>
        <dsp:cNvSpPr/>
      </dsp:nvSpPr>
      <dsp:spPr>
        <a:xfrm>
          <a:off x="3556590" y="2572513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progresivní</a:t>
          </a:r>
        </a:p>
      </dsp:txBody>
      <dsp:txXfrm>
        <a:off x="3581023" y="2596946"/>
        <a:ext cx="1264840" cy="785337"/>
      </dsp:txXfrm>
    </dsp:sp>
    <dsp:sp modelId="{35C6A273-C003-46D5-9AF3-85E1548325E4}">
      <dsp:nvSpPr>
        <dsp:cNvPr id="0" name=""/>
        <dsp:cNvSpPr/>
      </dsp:nvSpPr>
      <dsp:spPr>
        <a:xfrm>
          <a:off x="2607802" y="3650117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DEFE0-C917-427A-BD82-31F48DA1CA61}">
      <dsp:nvSpPr>
        <dsp:cNvPr id="0" name=""/>
        <dsp:cNvSpPr/>
      </dsp:nvSpPr>
      <dsp:spPr>
        <a:xfrm>
          <a:off x="2753769" y="3788786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klouzavá</a:t>
          </a:r>
        </a:p>
      </dsp:txBody>
      <dsp:txXfrm>
        <a:off x="2778202" y="3813219"/>
        <a:ext cx="1264840" cy="785337"/>
      </dsp:txXfrm>
    </dsp:sp>
    <dsp:sp modelId="{B8085A74-1761-4C6D-8470-0F1E2616AF3F}">
      <dsp:nvSpPr>
        <dsp:cNvPr id="0" name=""/>
        <dsp:cNvSpPr/>
      </dsp:nvSpPr>
      <dsp:spPr>
        <a:xfrm>
          <a:off x="4213443" y="3650117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90E47-0542-43AB-9914-5297C3105E50}">
      <dsp:nvSpPr>
        <dsp:cNvPr id="0" name=""/>
        <dsp:cNvSpPr/>
      </dsp:nvSpPr>
      <dsp:spPr>
        <a:xfrm>
          <a:off x="4359411" y="3788786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stupňovitá</a:t>
          </a:r>
        </a:p>
      </dsp:txBody>
      <dsp:txXfrm>
        <a:off x="4383844" y="3813219"/>
        <a:ext cx="1264840" cy="785337"/>
      </dsp:txXfrm>
    </dsp:sp>
    <dsp:sp modelId="{2AE6F156-5DF7-4D02-AE69-1AC768CFE423}">
      <dsp:nvSpPr>
        <dsp:cNvPr id="0" name=""/>
        <dsp:cNvSpPr/>
      </dsp:nvSpPr>
      <dsp:spPr>
        <a:xfrm>
          <a:off x="5016264" y="2433844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64601-CEAE-4AE1-AB96-568DDCD5662A}">
      <dsp:nvSpPr>
        <dsp:cNvPr id="0" name=""/>
        <dsp:cNvSpPr/>
      </dsp:nvSpPr>
      <dsp:spPr>
        <a:xfrm>
          <a:off x="5162231" y="2572513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degresivní</a:t>
          </a:r>
        </a:p>
      </dsp:txBody>
      <dsp:txXfrm>
        <a:off x="5186664" y="2596946"/>
        <a:ext cx="1264840" cy="785337"/>
      </dsp:txXfrm>
    </dsp:sp>
    <dsp:sp modelId="{E3CD1CDB-4C77-429F-B095-C1AB4EF4CA0F}">
      <dsp:nvSpPr>
        <dsp:cNvPr id="0" name=""/>
        <dsp:cNvSpPr/>
      </dsp:nvSpPr>
      <dsp:spPr>
        <a:xfrm>
          <a:off x="5016264" y="1217571"/>
          <a:ext cx="1313706" cy="83420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AF711F-AFBA-44D8-80C3-8DA6CB01D468}">
      <dsp:nvSpPr>
        <dsp:cNvPr id="0" name=""/>
        <dsp:cNvSpPr/>
      </dsp:nvSpPr>
      <dsp:spPr>
        <a:xfrm>
          <a:off x="5162231" y="1356240"/>
          <a:ext cx="1313706" cy="8342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pevná</a:t>
          </a:r>
        </a:p>
      </dsp:txBody>
      <dsp:txXfrm>
        <a:off x="5186664" y="1380673"/>
        <a:ext cx="1264840" cy="785337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0EEAA-F190-4BB0-861C-2CC1C390D089}">
      <dsp:nvSpPr>
        <dsp:cNvPr id="0" name=""/>
        <dsp:cNvSpPr/>
      </dsp:nvSpPr>
      <dsp:spPr>
        <a:xfrm>
          <a:off x="1776028" y="1351374"/>
          <a:ext cx="971926" cy="337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681"/>
              </a:lnTo>
              <a:lnTo>
                <a:pt x="971926" y="168681"/>
              </a:lnTo>
              <a:lnTo>
                <a:pt x="971926" y="33736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3AFA0-B41F-414A-9C12-08F276CC6F62}">
      <dsp:nvSpPr>
        <dsp:cNvPr id="0" name=""/>
        <dsp:cNvSpPr/>
      </dsp:nvSpPr>
      <dsp:spPr>
        <a:xfrm>
          <a:off x="804101" y="1351374"/>
          <a:ext cx="971926" cy="337362"/>
        </a:xfrm>
        <a:custGeom>
          <a:avLst/>
          <a:gdLst/>
          <a:ahLst/>
          <a:cxnLst/>
          <a:rect l="0" t="0" r="0" b="0"/>
          <a:pathLst>
            <a:path>
              <a:moveTo>
                <a:pt x="971926" y="0"/>
              </a:moveTo>
              <a:lnTo>
                <a:pt x="971926" y="168681"/>
              </a:lnTo>
              <a:lnTo>
                <a:pt x="0" y="168681"/>
              </a:lnTo>
              <a:lnTo>
                <a:pt x="0" y="337362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E7B76-DE0D-47DF-8F20-0C89F976A751}">
      <dsp:nvSpPr>
        <dsp:cNvPr id="0" name=""/>
        <dsp:cNvSpPr/>
      </dsp:nvSpPr>
      <dsp:spPr>
        <a:xfrm>
          <a:off x="972782" y="548129"/>
          <a:ext cx="1606490" cy="803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Sazba daně</a:t>
          </a:r>
        </a:p>
      </dsp:txBody>
      <dsp:txXfrm>
        <a:off x="972782" y="548129"/>
        <a:ext cx="1606490" cy="803245"/>
      </dsp:txXfrm>
    </dsp:sp>
    <dsp:sp modelId="{20CD211A-715A-49AF-8D38-218E9259FE7A}">
      <dsp:nvSpPr>
        <dsp:cNvPr id="0" name=""/>
        <dsp:cNvSpPr/>
      </dsp:nvSpPr>
      <dsp:spPr>
        <a:xfrm>
          <a:off x="856" y="1688737"/>
          <a:ext cx="1606490" cy="803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jednotná</a:t>
          </a:r>
        </a:p>
      </dsp:txBody>
      <dsp:txXfrm>
        <a:off x="856" y="1688737"/>
        <a:ext cx="1606490" cy="803245"/>
      </dsp:txXfrm>
    </dsp:sp>
    <dsp:sp modelId="{8CEE6C62-C108-45AB-828D-4E12C5B54C42}">
      <dsp:nvSpPr>
        <dsp:cNvPr id="0" name=""/>
        <dsp:cNvSpPr/>
      </dsp:nvSpPr>
      <dsp:spPr>
        <a:xfrm>
          <a:off x="1944709" y="1688737"/>
          <a:ext cx="1606490" cy="8032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diferencovaná</a:t>
          </a:r>
        </a:p>
      </dsp:txBody>
      <dsp:txXfrm>
        <a:off x="1944709" y="1688737"/>
        <a:ext cx="1606490" cy="803245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5E953-1A1A-4803-BA40-A035396595F8}">
      <dsp:nvSpPr>
        <dsp:cNvPr id="0" name=""/>
        <dsp:cNvSpPr/>
      </dsp:nvSpPr>
      <dsp:spPr>
        <a:xfrm>
          <a:off x="4726" y="2118349"/>
          <a:ext cx="2039868" cy="10199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Daně</a:t>
          </a:r>
        </a:p>
      </dsp:txBody>
      <dsp:txXfrm>
        <a:off x="34599" y="2148222"/>
        <a:ext cx="1980122" cy="960188"/>
      </dsp:txXfrm>
    </dsp:sp>
    <dsp:sp modelId="{9390C308-3C72-42AD-852F-A5C5C22B0473}">
      <dsp:nvSpPr>
        <dsp:cNvPr id="0" name=""/>
        <dsp:cNvSpPr/>
      </dsp:nvSpPr>
      <dsp:spPr>
        <a:xfrm rot="19457599">
          <a:off x="1950147" y="2312717"/>
          <a:ext cx="1004842" cy="44736"/>
        </a:xfrm>
        <a:custGeom>
          <a:avLst/>
          <a:gdLst/>
          <a:ahLst/>
          <a:cxnLst/>
          <a:rect l="0" t="0" r="0" b="0"/>
          <a:pathLst>
            <a:path>
              <a:moveTo>
                <a:pt x="0" y="22368"/>
              </a:moveTo>
              <a:lnTo>
                <a:pt x="1004842" y="2236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427447" y="2309964"/>
        <a:ext cx="50242" cy="50242"/>
      </dsp:txXfrm>
    </dsp:sp>
    <dsp:sp modelId="{46325BD9-E565-4F7B-AE85-5022F0CFE6EF}">
      <dsp:nvSpPr>
        <dsp:cNvPr id="0" name=""/>
        <dsp:cNvSpPr/>
      </dsp:nvSpPr>
      <dsp:spPr>
        <a:xfrm>
          <a:off x="2860542" y="1531887"/>
          <a:ext cx="2039868" cy="10199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výlučné</a:t>
          </a:r>
        </a:p>
      </dsp:txBody>
      <dsp:txXfrm>
        <a:off x="2890415" y="1561760"/>
        <a:ext cx="1980122" cy="960188"/>
      </dsp:txXfrm>
    </dsp:sp>
    <dsp:sp modelId="{DB53EBC2-5D71-46C6-BC20-623D748C0085}">
      <dsp:nvSpPr>
        <dsp:cNvPr id="0" name=""/>
        <dsp:cNvSpPr/>
      </dsp:nvSpPr>
      <dsp:spPr>
        <a:xfrm rot="19457599">
          <a:off x="4805962" y="1726255"/>
          <a:ext cx="1004842" cy="44736"/>
        </a:xfrm>
        <a:custGeom>
          <a:avLst/>
          <a:gdLst/>
          <a:ahLst/>
          <a:cxnLst/>
          <a:rect l="0" t="0" r="0" b="0"/>
          <a:pathLst>
            <a:path>
              <a:moveTo>
                <a:pt x="0" y="22368"/>
              </a:moveTo>
              <a:lnTo>
                <a:pt x="1004842" y="2236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283262" y="1723502"/>
        <a:ext cx="50242" cy="50242"/>
      </dsp:txXfrm>
    </dsp:sp>
    <dsp:sp modelId="{686D63E5-60D9-4FA7-9D30-5AFE0E192FF3}">
      <dsp:nvSpPr>
        <dsp:cNvPr id="0" name=""/>
        <dsp:cNvSpPr/>
      </dsp:nvSpPr>
      <dsp:spPr>
        <a:xfrm>
          <a:off x="5716357" y="945425"/>
          <a:ext cx="2039868" cy="10199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státní</a:t>
          </a:r>
        </a:p>
      </dsp:txBody>
      <dsp:txXfrm>
        <a:off x="5746230" y="975298"/>
        <a:ext cx="1980122" cy="960188"/>
      </dsp:txXfrm>
    </dsp:sp>
    <dsp:sp modelId="{89BD5B62-2BD7-4788-9EB0-8AAA19001980}">
      <dsp:nvSpPr>
        <dsp:cNvPr id="0" name=""/>
        <dsp:cNvSpPr/>
      </dsp:nvSpPr>
      <dsp:spPr>
        <a:xfrm rot="19514013">
          <a:off x="7667568" y="1149829"/>
          <a:ext cx="993260" cy="44736"/>
        </a:xfrm>
        <a:custGeom>
          <a:avLst/>
          <a:gdLst/>
          <a:ahLst/>
          <a:cxnLst/>
          <a:rect l="0" t="0" r="0" b="0"/>
          <a:pathLst>
            <a:path>
              <a:moveTo>
                <a:pt x="0" y="22368"/>
              </a:moveTo>
              <a:lnTo>
                <a:pt x="993260" y="2236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139367" y="1147366"/>
        <a:ext cx="49663" cy="49663"/>
      </dsp:txXfrm>
    </dsp:sp>
    <dsp:sp modelId="{E89F7469-7086-407D-87D0-16BE24A2FC99}">
      <dsp:nvSpPr>
        <dsp:cNvPr id="0" name=""/>
        <dsp:cNvSpPr/>
      </dsp:nvSpPr>
      <dsp:spPr>
        <a:xfrm>
          <a:off x="8572173" y="379035"/>
          <a:ext cx="2039868" cy="10199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státní rozpočet</a:t>
          </a:r>
        </a:p>
      </dsp:txBody>
      <dsp:txXfrm>
        <a:off x="8602046" y="408908"/>
        <a:ext cx="1980122" cy="960188"/>
      </dsp:txXfrm>
    </dsp:sp>
    <dsp:sp modelId="{9AD81CA7-EE41-4327-AEE2-DD89273AA6F9}">
      <dsp:nvSpPr>
        <dsp:cNvPr id="0" name=""/>
        <dsp:cNvSpPr/>
      </dsp:nvSpPr>
      <dsp:spPr>
        <a:xfrm rot="2142401">
          <a:off x="7661778" y="1726255"/>
          <a:ext cx="1004842" cy="44736"/>
        </a:xfrm>
        <a:custGeom>
          <a:avLst/>
          <a:gdLst/>
          <a:ahLst/>
          <a:cxnLst/>
          <a:rect l="0" t="0" r="0" b="0"/>
          <a:pathLst>
            <a:path>
              <a:moveTo>
                <a:pt x="0" y="22368"/>
              </a:moveTo>
              <a:lnTo>
                <a:pt x="1004842" y="2236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8139078" y="1723502"/>
        <a:ext cx="50242" cy="50242"/>
      </dsp:txXfrm>
    </dsp:sp>
    <dsp:sp modelId="{0AB4CF5C-A9F8-4F4F-9908-DBCB33F52ECE}">
      <dsp:nvSpPr>
        <dsp:cNvPr id="0" name=""/>
        <dsp:cNvSpPr/>
      </dsp:nvSpPr>
      <dsp:spPr>
        <a:xfrm>
          <a:off x="8572173" y="1551960"/>
          <a:ext cx="2039868" cy="97978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státní  fondy</a:t>
          </a:r>
        </a:p>
      </dsp:txBody>
      <dsp:txXfrm>
        <a:off x="8600870" y="1580657"/>
        <a:ext cx="1982474" cy="922395"/>
      </dsp:txXfrm>
    </dsp:sp>
    <dsp:sp modelId="{290D765C-AB29-42A2-A58E-209F9FF1BD15}">
      <dsp:nvSpPr>
        <dsp:cNvPr id="0" name=""/>
        <dsp:cNvSpPr/>
      </dsp:nvSpPr>
      <dsp:spPr>
        <a:xfrm rot="2142401">
          <a:off x="4805962" y="2312717"/>
          <a:ext cx="1004842" cy="44736"/>
        </a:xfrm>
        <a:custGeom>
          <a:avLst/>
          <a:gdLst/>
          <a:ahLst/>
          <a:cxnLst/>
          <a:rect l="0" t="0" r="0" b="0"/>
          <a:pathLst>
            <a:path>
              <a:moveTo>
                <a:pt x="0" y="22368"/>
              </a:moveTo>
              <a:lnTo>
                <a:pt x="1004842" y="22368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283262" y="2309964"/>
        <a:ext cx="50242" cy="50242"/>
      </dsp:txXfrm>
    </dsp:sp>
    <dsp:sp modelId="{AB347A3A-44D0-4DD1-A6ED-28297DA99E05}">
      <dsp:nvSpPr>
        <dsp:cNvPr id="0" name=""/>
        <dsp:cNvSpPr/>
      </dsp:nvSpPr>
      <dsp:spPr>
        <a:xfrm>
          <a:off x="5716357" y="2118349"/>
          <a:ext cx="2039868" cy="10199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místní</a:t>
          </a:r>
        </a:p>
      </dsp:txBody>
      <dsp:txXfrm>
        <a:off x="5746230" y="2148222"/>
        <a:ext cx="1980122" cy="960188"/>
      </dsp:txXfrm>
    </dsp:sp>
    <dsp:sp modelId="{965E4374-C011-4D00-A891-3A7C08E9ED5A}">
      <dsp:nvSpPr>
        <dsp:cNvPr id="0" name=""/>
        <dsp:cNvSpPr/>
      </dsp:nvSpPr>
      <dsp:spPr>
        <a:xfrm rot="2142401">
          <a:off x="1950147" y="2899179"/>
          <a:ext cx="1004842" cy="44736"/>
        </a:xfrm>
        <a:custGeom>
          <a:avLst/>
          <a:gdLst/>
          <a:ahLst/>
          <a:cxnLst/>
          <a:rect l="0" t="0" r="0" b="0"/>
          <a:pathLst>
            <a:path>
              <a:moveTo>
                <a:pt x="0" y="22368"/>
              </a:moveTo>
              <a:lnTo>
                <a:pt x="1004842" y="22368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427447" y="2896426"/>
        <a:ext cx="50242" cy="50242"/>
      </dsp:txXfrm>
    </dsp:sp>
    <dsp:sp modelId="{390CF37E-6DA2-41FA-8E66-A3D0A6BA5C53}">
      <dsp:nvSpPr>
        <dsp:cNvPr id="0" name=""/>
        <dsp:cNvSpPr/>
      </dsp:nvSpPr>
      <dsp:spPr>
        <a:xfrm>
          <a:off x="2860542" y="2704812"/>
          <a:ext cx="2039868" cy="101993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sdílené</a:t>
          </a:r>
        </a:p>
      </dsp:txBody>
      <dsp:txXfrm>
        <a:off x="2890415" y="2734685"/>
        <a:ext cx="1980122" cy="960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AFE8A5-BE00-4385-979F-00D413E2E9F6}">
      <dsp:nvSpPr>
        <dsp:cNvPr id="0" name=""/>
        <dsp:cNvSpPr/>
      </dsp:nvSpPr>
      <dsp:spPr>
        <a:xfrm>
          <a:off x="0" y="139700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>
              <a:latin typeface="Gill Sans MT" panose="020B0502020104020203" pitchFamily="34" charset="-18"/>
            </a:rPr>
            <a:t>Daňové právo</a:t>
          </a:r>
        </a:p>
      </dsp:txBody>
      <dsp:txXfrm>
        <a:off x="37197" y="1434197"/>
        <a:ext cx="2465605" cy="1195605"/>
      </dsp:txXfrm>
    </dsp:sp>
    <dsp:sp modelId="{0F6E6854-BB44-4B59-B38A-0FEB804618E4}">
      <dsp:nvSpPr>
        <dsp:cNvPr id="0" name=""/>
        <dsp:cNvSpPr/>
      </dsp:nvSpPr>
      <dsp:spPr>
        <a:xfrm rot="19457599">
          <a:off x="2422396" y="1638750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1635594"/>
        <a:ext cx="62560" cy="62560"/>
      </dsp:txXfrm>
    </dsp:sp>
    <dsp:sp modelId="{85D028EA-9464-4126-9461-B8449B7DC885}">
      <dsp:nvSpPr>
        <dsp:cNvPr id="0" name=""/>
        <dsp:cNvSpPr/>
      </dsp:nvSpPr>
      <dsp:spPr>
        <a:xfrm>
          <a:off x="3556000" y="66675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>
              <a:latin typeface="Gill Sans MT" panose="020B0502020104020203" pitchFamily="34" charset="-18"/>
            </a:rPr>
            <a:t>hmotné (konstrukční prvky)</a:t>
          </a:r>
        </a:p>
      </dsp:txBody>
      <dsp:txXfrm>
        <a:off x="3593197" y="703947"/>
        <a:ext cx="2465605" cy="1195605"/>
      </dsp:txXfrm>
    </dsp:sp>
    <dsp:sp modelId="{56F69165-1B02-4FD8-A97C-9025D47672C3}">
      <dsp:nvSpPr>
        <dsp:cNvPr id="0" name=""/>
        <dsp:cNvSpPr/>
      </dsp:nvSpPr>
      <dsp:spPr>
        <a:xfrm rot="2142401">
          <a:off x="2422396" y="2368999"/>
          <a:ext cx="1251207" cy="56250"/>
        </a:xfrm>
        <a:custGeom>
          <a:avLst/>
          <a:gdLst/>
          <a:ahLst/>
          <a:cxnLst/>
          <a:rect l="0" t="0" r="0" b="0"/>
          <a:pathLst>
            <a:path>
              <a:moveTo>
                <a:pt x="0" y="28125"/>
              </a:moveTo>
              <a:lnTo>
                <a:pt x="1251207" y="2812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3016719" y="2365844"/>
        <a:ext cx="62560" cy="62560"/>
      </dsp:txXfrm>
    </dsp:sp>
    <dsp:sp modelId="{FD01BA8D-31C0-4C1E-8593-83A910061B97}">
      <dsp:nvSpPr>
        <dsp:cNvPr id="0" name=""/>
        <dsp:cNvSpPr/>
      </dsp:nvSpPr>
      <dsp:spPr>
        <a:xfrm>
          <a:off x="3556000" y="2127250"/>
          <a:ext cx="2539999" cy="12699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 dirty="0">
              <a:latin typeface="Gill Sans MT" panose="020B0502020104020203" pitchFamily="34" charset="-18"/>
            </a:rPr>
            <a:t>procesní (správa daní)</a:t>
          </a:r>
        </a:p>
      </dsp:txBody>
      <dsp:txXfrm>
        <a:off x="3593197" y="2164447"/>
        <a:ext cx="2465605" cy="11956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2A2E7-CB2B-4D0A-B988-CA5E37BF5C50}">
      <dsp:nvSpPr>
        <dsp:cNvPr id="0" name=""/>
        <dsp:cNvSpPr/>
      </dsp:nvSpPr>
      <dsp:spPr>
        <a:xfrm>
          <a:off x="123229" y="1641"/>
          <a:ext cx="3209106" cy="1925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spravedlnost a proporcionalita</a:t>
          </a:r>
        </a:p>
      </dsp:txBody>
      <dsp:txXfrm>
        <a:off x="123229" y="1641"/>
        <a:ext cx="3209106" cy="1925463"/>
      </dsp:txXfrm>
    </dsp:sp>
    <dsp:sp modelId="{2A9C8747-5F53-450F-AF9C-C7DF11D18EDD}">
      <dsp:nvSpPr>
        <dsp:cNvPr id="0" name=""/>
        <dsp:cNvSpPr/>
      </dsp:nvSpPr>
      <dsp:spPr>
        <a:xfrm>
          <a:off x="3653246" y="1641"/>
          <a:ext cx="3209106" cy="1925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neutrálnost</a:t>
          </a:r>
        </a:p>
      </dsp:txBody>
      <dsp:txXfrm>
        <a:off x="3653246" y="1641"/>
        <a:ext cx="3209106" cy="1925463"/>
      </dsp:txXfrm>
    </dsp:sp>
    <dsp:sp modelId="{F4604A4A-B92D-4C13-AF0F-8138AE2806E0}">
      <dsp:nvSpPr>
        <dsp:cNvPr id="0" name=""/>
        <dsp:cNvSpPr/>
      </dsp:nvSpPr>
      <dsp:spPr>
        <a:xfrm>
          <a:off x="7183263" y="1641"/>
          <a:ext cx="3209106" cy="1925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vyloučení duplicity zdanění</a:t>
          </a:r>
        </a:p>
      </dsp:txBody>
      <dsp:txXfrm>
        <a:off x="7183263" y="1641"/>
        <a:ext cx="3209106" cy="1925463"/>
      </dsp:txXfrm>
    </dsp:sp>
    <dsp:sp modelId="{94F34E08-956C-4909-8733-AE82E2229DAA}">
      <dsp:nvSpPr>
        <dsp:cNvPr id="0" name=""/>
        <dsp:cNvSpPr/>
      </dsp:nvSpPr>
      <dsp:spPr>
        <a:xfrm>
          <a:off x="1888238" y="2248015"/>
          <a:ext cx="3209106" cy="1925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srozumitelnost</a:t>
          </a:r>
        </a:p>
      </dsp:txBody>
      <dsp:txXfrm>
        <a:off x="1888238" y="2248015"/>
        <a:ext cx="3209106" cy="1925463"/>
      </dsp:txXfrm>
    </dsp:sp>
    <dsp:sp modelId="{D76EDD24-092C-48BC-B7FD-D39DDB21C86B}">
      <dsp:nvSpPr>
        <dsp:cNvPr id="0" name=""/>
        <dsp:cNvSpPr/>
      </dsp:nvSpPr>
      <dsp:spPr>
        <a:xfrm>
          <a:off x="5418255" y="2248015"/>
          <a:ext cx="3209106" cy="19254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dirty="0"/>
            <a:t>účinnost</a:t>
          </a:r>
        </a:p>
      </dsp:txBody>
      <dsp:txXfrm>
        <a:off x="5418255" y="2248015"/>
        <a:ext cx="3209106" cy="19254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5E953-1A1A-4803-BA40-A035396595F8}">
      <dsp:nvSpPr>
        <dsp:cNvPr id="0" name=""/>
        <dsp:cNvSpPr/>
      </dsp:nvSpPr>
      <dsp:spPr>
        <a:xfrm>
          <a:off x="519949" y="995716"/>
          <a:ext cx="3459567" cy="1729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>
              <a:latin typeface="Gill Sans MT" panose="020B0502020104020203" pitchFamily="34" charset="-18"/>
            </a:rPr>
            <a:t>Daně</a:t>
          </a:r>
        </a:p>
      </dsp:txBody>
      <dsp:txXfrm>
        <a:off x="570613" y="1046380"/>
        <a:ext cx="3358239" cy="1628455"/>
      </dsp:txXfrm>
    </dsp:sp>
    <dsp:sp modelId="{9390C308-3C72-42AD-852F-A5C5C22B0473}">
      <dsp:nvSpPr>
        <dsp:cNvPr id="0" name=""/>
        <dsp:cNvSpPr/>
      </dsp:nvSpPr>
      <dsp:spPr>
        <a:xfrm rot="19457599">
          <a:off x="3819337" y="1321459"/>
          <a:ext cx="1704188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704188" y="41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>
            <a:latin typeface="Gill Sans MT" panose="020B0502020104020203" pitchFamily="34" charset="-18"/>
          </a:endParaRPr>
        </a:p>
      </dsp:txBody>
      <dsp:txXfrm>
        <a:off x="4628826" y="1320690"/>
        <a:ext cx="85209" cy="85209"/>
      </dsp:txXfrm>
    </dsp:sp>
    <dsp:sp modelId="{46325BD9-E565-4F7B-AE85-5022F0CFE6EF}">
      <dsp:nvSpPr>
        <dsp:cNvPr id="0" name=""/>
        <dsp:cNvSpPr/>
      </dsp:nvSpPr>
      <dsp:spPr>
        <a:xfrm>
          <a:off x="5363345" y="1090"/>
          <a:ext cx="3459567" cy="1729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>
              <a:latin typeface="Gill Sans MT" panose="020B0502020104020203" pitchFamily="34" charset="-18"/>
            </a:rPr>
            <a:t>přímé</a:t>
          </a:r>
        </a:p>
      </dsp:txBody>
      <dsp:txXfrm>
        <a:off x="5414009" y="51754"/>
        <a:ext cx="3358239" cy="1628455"/>
      </dsp:txXfrm>
    </dsp:sp>
    <dsp:sp modelId="{965E4374-C011-4D00-A891-3A7C08E9ED5A}">
      <dsp:nvSpPr>
        <dsp:cNvPr id="0" name=""/>
        <dsp:cNvSpPr/>
      </dsp:nvSpPr>
      <dsp:spPr>
        <a:xfrm rot="2142401">
          <a:off x="3819337" y="2316084"/>
          <a:ext cx="1704188" cy="83671"/>
        </a:xfrm>
        <a:custGeom>
          <a:avLst/>
          <a:gdLst/>
          <a:ahLst/>
          <a:cxnLst/>
          <a:rect l="0" t="0" r="0" b="0"/>
          <a:pathLst>
            <a:path>
              <a:moveTo>
                <a:pt x="0" y="41835"/>
              </a:moveTo>
              <a:lnTo>
                <a:pt x="1704188" y="418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>
            <a:latin typeface="Gill Sans MT" panose="020B0502020104020203" pitchFamily="34" charset="-18"/>
          </a:endParaRPr>
        </a:p>
      </dsp:txBody>
      <dsp:txXfrm>
        <a:off x="4628826" y="2315316"/>
        <a:ext cx="85209" cy="85209"/>
      </dsp:txXfrm>
    </dsp:sp>
    <dsp:sp modelId="{390CF37E-6DA2-41FA-8E66-A3D0A6BA5C53}">
      <dsp:nvSpPr>
        <dsp:cNvPr id="0" name=""/>
        <dsp:cNvSpPr/>
      </dsp:nvSpPr>
      <dsp:spPr>
        <a:xfrm>
          <a:off x="5363345" y="1990341"/>
          <a:ext cx="3459567" cy="17297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>
              <a:latin typeface="Gill Sans MT" panose="020B0502020104020203" pitchFamily="34" charset="-18"/>
            </a:rPr>
            <a:t>nepřímé</a:t>
          </a:r>
        </a:p>
      </dsp:txBody>
      <dsp:txXfrm>
        <a:off x="5414009" y="2041005"/>
        <a:ext cx="3358239" cy="16284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C5E953-1A1A-4803-BA40-A035396595F8}">
      <dsp:nvSpPr>
        <dsp:cNvPr id="0" name=""/>
        <dsp:cNvSpPr/>
      </dsp:nvSpPr>
      <dsp:spPr>
        <a:xfrm>
          <a:off x="5052" y="2171679"/>
          <a:ext cx="2020287" cy="101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Daně</a:t>
          </a:r>
        </a:p>
      </dsp:txBody>
      <dsp:txXfrm>
        <a:off x="34638" y="2201265"/>
        <a:ext cx="1961115" cy="950971"/>
      </dsp:txXfrm>
    </dsp:sp>
    <dsp:sp modelId="{9390C308-3C72-42AD-852F-A5C5C22B0473}">
      <dsp:nvSpPr>
        <dsp:cNvPr id="0" name=""/>
        <dsp:cNvSpPr/>
      </dsp:nvSpPr>
      <dsp:spPr>
        <a:xfrm rot="19457599">
          <a:off x="1931799" y="2364560"/>
          <a:ext cx="995196" cy="43549"/>
        </a:xfrm>
        <a:custGeom>
          <a:avLst/>
          <a:gdLst/>
          <a:ahLst/>
          <a:cxnLst/>
          <a:rect l="0" t="0" r="0" b="0"/>
          <a:pathLst>
            <a:path>
              <a:moveTo>
                <a:pt x="0" y="21774"/>
              </a:moveTo>
              <a:lnTo>
                <a:pt x="995196" y="217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2404517" y="2361455"/>
        <a:ext cx="49759" cy="49759"/>
      </dsp:txXfrm>
    </dsp:sp>
    <dsp:sp modelId="{46325BD9-E565-4F7B-AE85-5022F0CFE6EF}">
      <dsp:nvSpPr>
        <dsp:cNvPr id="0" name=""/>
        <dsp:cNvSpPr/>
      </dsp:nvSpPr>
      <dsp:spPr>
        <a:xfrm>
          <a:off x="2833454" y="1590847"/>
          <a:ext cx="2020287" cy="101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výlučné</a:t>
          </a:r>
        </a:p>
      </dsp:txBody>
      <dsp:txXfrm>
        <a:off x="2863040" y="1620433"/>
        <a:ext cx="1961115" cy="950971"/>
      </dsp:txXfrm>
    </dsp:sp>
    <dsp:sp modelId="{DB53EBC2-5D71-46C6-BC20-623D748C0085}">
      <dsp:nvSpPr>
        <dsp:cNvPr id="0" name=""/>
        <dsp:cNvSpPr/>
      </dsp:nvSpPr>
      <dsp:spPr>
        <a:xfrm rot="19457599">
          <a:off x="4760201" y="1783727"/>
          <a:ext cx="995196" cy="43549"/>
        </a:xfrm>
        <a:custGeom>
          <a:avLst/>
          <a:gdLst/>
          <a:ahLst/>
          <a:cxnLst/>
          <a:rect l="0" t="0" r="0" b="0"/>
          <a:pathLst>
            <a:path>
              <a:moveTo>
                <a:pt x="0" y="21774"/>
              </a:moveTo>
              <a:lnTo>
                <a:pt x="995196" y="217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5232920" y="1780622"/>
        <a:ext cx="49759" cy="49759"/>
      </dsp:txXfrm>
    </dsp:sp>
    <dsp:sp modelId="{686D63E5-60D9-4FA7-9D30-5AFE0E192FF3}">
      <dsp:nvSpPr>
        <dsp:cNvPr id="0" name=""/>
        <dsp:cNvSpPr/>
      </dsp:nvSpPr>
      <dsp:spPr>
        <a:xfrm>
          <a:off x="5661857" y="1010014"/>
          <a:ext cx="2020287" cy="101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státní</a:t>
          </a:r>
        </a:p>
      </dsp:txBody>
      <dsp:txXfrm>
        <a:off x="5691443" y="1039600"/>
        <a:ext cx="1961115" cy="950971"/>
      </dsp:txXfrm>
    </dsp:sp>
    <dsp:sp modelId="{89BD5B62-2BD7-4788-9EB0-8AAA19001980}">
      <dsp:nvSpPr>
        <dsp:cNvPr id="0" name=""/>
        <dsp:cNvSpPr/>
      </dsp:nvSpPr>
      <dsp:spPr>
        <a:xfrm rot="19411177">
          <a:off x="7583681" y="1194538"/>
          <a:ext cx="1005042" cy="43549"/>
        </a:xfrm>
        <a:custGeom>
          <a:avLst/>
          <a:gdLst/>
          <a:ahLst/>
          <a:cxnLst/>
          <a:rect l="0" t="0" r="0" b="0"/>
          <a:pathLst>
            <a:path>
              <a:moveTo>
                <a:pt x="0" y="21774"/>
              </a:moveTo>
              <a:lnTo>
                <a:pt x="1005042" y="217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8061076" y="1191187"/>
        <a:ext cx="50252" cy="50252"/>
      </dsp:txXfrm>
    </dsp:sp>
    <dsp:sp modelId="{E89F7469-7086-407D-87D0-16BE24A2FC99}">
      <dsp:nvSpPr>
        <dsp:cNvPr id="0" name=""/>
        <dsp:cNvSpPr/>
      </dsp:nvSpPr>
      <dsp:spPr>
        <a:xfrm>
          <a:off x="8490260" y="412468"/>
          <a:ext cx="2020287" cy="101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státní rozpočet</a:t>
          </a:r>
        </a:p>
      </dsp:txBody>
      <dsp:txXfrm>
        <a:off x="8519846" y="442054"/>
        <a:ext cx="1961115" cy="950971"/>
      </dsp:txXfrm>
    </dsp:sp>
    <dsp:sp modelId="{9AD81CA7-EE41-4327-AEE2-DD89273AA6F9}">
      <dsp:nvSpPr>
        <dsp:cNvPr id="0" name=""/>
        <dsp:cNvSpPr/>
      </dsp:nvSpPr>
      <dsp:spPr>
        <a:xfrm rot="2142401">
          <a:off x="7588604" y="1783727"/>
          <a:ext cx="995196" cy="43549"/>
        </a:xfrm>
        <a:custGeom>
          <a:avLst/>
          <a:gdLst/>
          <a:ahLst/>
          <a:cxnLst/>
          <a:rect l="0" t="0" r="0" b="0"/>
          <a:pathLst>
            <a:path>
              <a:moveTo>
                <a:pt x="0" y="21774"/>
              </a:moveTo>
              <a:lnTo>
                <a:pt x="995196" y="217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8061322" y="1780622"/>
        <a:ext cx="49759" cy="49759"/>
      </dsp:txXfrm>
    </dsp:sp>
    <dsp:sp modelId="{0AB4CF5C-A9F8-4F4F-9908-DBCB33F52ECE}">
      <dsp:nvSpPr>
        <dsp:cNvPr id="0" name=""/>
        <dsp:cNvSpPr/>
      </dsp:nvSpPr>
      <dsp:spPr>
        <a:xfrm>
          <a:off x="8490260" y="1574134"/>
          <a:ext cx="2020287" cy="1043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státní fondy</a:t>
          </a:r>
        </a:p>
      </dsp:txBody>
      <dsp:txXfrm>
        <a:off x="8520825" y="1604699"/>
        <a:ext cx="1959157" cy="982439"/>
      </dsp:txXfrm>
    </dsp:sp>
    <dsp:sp modelId="{290D765C-AB29-42A2-A58E-209F9FF1BD15}">
      <dsp:nvSpPr>
        <dsp:cNvPr id="0" name=""/>
        <dsp:cNvSpPr/>
      </dsp:nvSpPr>
      <dsp:spPr>
        <a:xfrm rot="2142401">
          <a:off x="4760201" y="2364560"/>
          <a:ext cx="995196" cy="43549"/>
        </a:xfrm>
        <a:custGeom>
          <a:avLst/>
          <a:gdLst/>
          <a:ahLst/>
          <a:cxnLst/>
          <a:rect l="0" t="0" r="0" b="0"/>
          <a:pathLst>
            <a:path>
              <a:moveTo>
                <a:pt x="0" y="21774"/>
              </a:moveTo>
              <a:lnTo>
                <a:pt x="995196" y="2177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5232920" y="2361455"/>
        <a:ext cx="49759" cy="49759"/>
      </dsp:txXfrm>
    </dsp:sp>
    <dsp:sp modelId="{AB347A3A-44D0-4DD1-A6ED-28297DA99E05}">
      <dsp:nvSpPr>
        <dsp:cNvPr id="0" name=""/>
        <dsp:cNvSpPr/>
      </dsp:nvSpPr>
      <dsp:spPr>
        <a:xfrm>
          <a:off x="5661857" y="2171679"/>
          <a:ext cx="2020287" cy="101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místní</a:t>
          </a:r>
        </a:p>
      </dsp:txBody>
      <dsp:txXfrm>
        <a:off x="5691443" y="2201265"/>
        <a:ext cx="1961115" cy="950971"/>
      </dsp:txXfrm>
    </dsp:sp>
    <dsp:sp modelId="{965E4374-C011-4D00-A891-3A7C08E9ED5A}">
      <dsp:nvSpPr>
        <dsp:cNvPr id="0" name=""/>
        <dsp:cNvSpPr/>
      </dsp:nvSpPr>
      <dsp:spPr>
        <a:xfrm rot="2142401">
          <a:off x="1931799" y="2945393"/>
          <a:ext cx="995196" cy="43549"/>
        </a:xfrm>
        <a:custGeom>
          <a:avLst/>
          <a:gdLst/>
          <a:ahLst/>
          <a:cxnLst/>
          <a:rect l="0" t="0" r="0" b="0"/>
          <a:pathLst>
            <a:path>
              <a:moveTo>
                <a:pt x="0" y="21774"/>
              </a:moveTo>
              <a:lnTo>
                <a:pt x="995196" y="2177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2404517" y="2942287"/>
        <a:ext cx="49759" cy="49759"/>
      </dsp:txXfrm>
    </dsp:sp>
    <dsp:sp modelId="{390CF37E-6DA2-41FA-8E66-A3D0A6BA5C53}">
      <dsp:nvSpPr>
        <dsp:cNvPr id="0" name=""/>
        <dsp:cNvSpPr/>
      </dsp:nvSpPr>
      <dsp:spPr>
        <a:xfrm>
          <a:off x="2833454" y="2752512"/>
          <a:ext cx="2020287" cy="101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>
              <a:latin typeface="Gill Sans MT" panose="020B0502020104020203" pitchFamily="34" charset="-18"/>
            </a:rPr>
            <a:t>sdílené</a:t>
          </a:r>
        </a:p>
      </dsp:txBody>
      <dsp:txXfrm>
        <a:off x="2863040" y="2782098"/>
        <a:ext cx="1961115" cy="9509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F1F96-0465-4A3D-9E7E-CADBE3A0B26A}">
      <dsp:nvSpPr>
        <dsp:cNvPr id="0" name=""/>
        <dsp:cNvSpPr/>
      </dsp:nvSpPr>
      <dsp:spPr>
        <a:xfrm>
          <a:off x="2426339" y="1929224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Daně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2448163" y="1951048"/>
        <a:ext cx="1446594" cy="701473"/>
      </dsp:txXfrm>
    </dsp:sp>
    <dsp:sp modelId="{26B72368-9ACD-49E2-A690-9DF334BBA8AC}">
      <dsp:nvSpPr>
        <dsp:cNvPr id="0" name=""/>
        <dsp:cNvSpPr/>
      </dsp:nvSpPr>
      <dsp:spPr>
        <a:xfrm rot="17945813">
          <a:off x="3601724" y="1750166"/>
          <a:ext cx="122581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25810" y="16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183985" y="1735583"/>
        <a:ext cx="61290" cy="61290"/>
      </dsp:txXfrm>
    </dsp:sp>
    <dsp:sp modelId="{496D3181-9CEE-48E1-8A92-6951502F4928}">
      <dsp:nvSpPr>
        <dsp:cNvPr id="0" name=""/>
        <dsp:cNvSpPr/>
      </dsp:nvSpPr>
      <dsp:spPr>
        <a:xfrm>
          <a:off x="4512678" y="858112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a) přímé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4534502" y="879936"/>
        <a:ext cx="1446594" cy="701473"/>
      </dsp:txXfrm>
    </dsp:sp>
    <dsp:sp modelId="{78382C14-2F14-4F08-BF4C-82E734307952}">
      <dsp:nvSpPr>
        <dsp:cNvPr id="0" name=""/>
        <dsp:cNvSpPr/>
      </dsp:nvSpPr>
      <dsp:spPr>
        <a:xfrm rot="18289469">
          <a:off x="5779052" y="786166"/>
          <a:ext cx="10438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43834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74873" y="776132"/>
        <a:ext cx="52191" cy="52191"/>
      </dsp:txXfrm>
    </dsp:sp>
    <dsp:sp modelId="{A32262B1-11A8-4C8D-A882-1046BAF7B7C2}">
      <dsp:nvSpPr>
        <dsp:cNvPr id="0" name=""/>
        <dsp:cNvSpPr/>
      </dsp:nvSpPr>
      <dsp:spPr>
        <a:xfrm>
          <a:off x="6599018" y="1223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příjmové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6620842" y="23047"/>
        <a:ext cx="1446594" cy="701473"/>
      </dsp:txXfrm>
    </dsp:sp>
    <dsp:sp modelId="{74AC6584-1EE1-4E6E-8E77-A243989CC438}">
      <dsp:nvSpPr>
        <dsp:cNvPr id="0" name=""/>
        <dsp:cNvSpPr/>
      </dsp:nvSpPr>
      <dsp:spPr>
        <a:xfrm>
          <a:off x="6002921" y="1214611"/>
          <a:ext cx="596096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596096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86067" y="1215770"/>
        <a:ext cx="29804" cy="29804"/>
      </dsp:txXfrm>
    </dsp:sp>
    <dsp:sp modelId="{E88C20F0-B8D0-4DC2-904B-5857D694CD1B}">
      <dsp:nvSpPr>
        <dsp:cNvPr id="0" name=""/>
        <dsp:cNvSpPr/>
      </dsp:nvSpPr>
      <dsp:spPr>
        <a:xfrm>
          <a:off x="6599018" y="858112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majetkové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6620842" y="879936"/>
        <a:ext cx="1446594" cy="701473"/>
      </dsp:txXfrm>
    </dsp:sp>
    <dsp:sp modelId="{0031D3FA-C66A-4B95-9A5D-FBC1482488BD}">
      <dsp:nvSpPr>
        <dsp:cNvPr id="0" name=""/>
        <dsp:cNvSpPr/>
      </dsp:nvSpPr>
      <dsp:spPr>
        <a:xfrm rot="3310531">
          <a:off x="5779052" y="1643055"/>
          <a:ext cx="1043834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43834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74873" y="1633021"/>
        <a:ext cx="52191" cy="52191"/>
      </dsp:txXfrm>
    </dsp:sp>
    <dsp:sp modelId="{A67FFAFA-4825-4E61-89AA-CEA29DBE3CB0}">
      <dsp:nvSpPr>
        <dsp:cNvPr id="0" name=""/>
        <dsp:cNvSpPr/>
      </dsp:nvSpPr>
      <dsp:spPr>
        <a:xfrm>
          <a:off x="6599018" y="1715001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ostatní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6620842" y="1736825"/>
        <a:ext cx="1446594" cy="701473"/>
      </dsp:txXfrm>
    </dsp:sp>
    <dsp:sp modelId="{5F875AEB-F823-4DC0-A813-2F012629B4A1}">
      <dsp:nvSpPr>
        <dsp:cNvPr id="0" name=""/>
        <dsp:cNvSpPr/>
      </dsp:nvSpPr>
      <dsp:spPr>
        <a:xfrm rot="3654187">
          <a:off x="3601724" y="2821278"/>
          <a:ext cx="122581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225810" y="16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4183985" y="2806695"/>
        <a:ext cx="61290" cy="61290"/>
      </dsp:txXfrm>
    </dsp:sp>
    <dsp:sp modelId="{5F568CE1-9266-41AD-BAFE-E9B66812321E}">
      <dsp:nvSpPr>
        <dsp:cNvPr id="0" name=""/>
        <dsp:cNvSpPr/>
      </dsp:nvSpPr>
      <dsp:spPr>
        <a:xfrm>
          <a:off x="4512678" y="3000335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b) nepřímé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4534502" y="3022159"/>
        <a:ext cx="1446594" cy="701473"/>
      </dsp:txXfrm>
    </dsp:sp>
    <dsp:sp modelId="{64E95234-3103-4248-9AA0-0F10B4F6E969}">
      <dsp:nvSpPr>
        <dsp:cNvPr id="0" name=""/>
        <dsp:cNvSpPr/>
      </dsp:nvSpPr>
      <dsp:spPr>
        <a:xfrm rot="19457599">
          <a:off x="5933921" y="3142612"/>
          <a:ext cx="7340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34095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82617" y="3140321"/>
        <a:ext cx="36704" cy="36704"/>
      </dsp:txXfrm>
    </dsp:sp>
    <dsp:sp modelId="{2681E0FD-E632-46BB-85E2-46CF5F1BFDE1}">
      <dsp:nvSpPr>
        <dsp:cNvPr id="0" name=""/>
        <dsp:cNvSpPr/>
      </dsp:nvSpPr>
      <dsp:spPr>
        <a:xfrm>
          <a:off x="6599018" y="2571891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všeobecné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6620842" y="2593715"/>
        <a:ext cx="1446594" cy="701473"/>
      </dsp:txXfrm>
    </dsp:sp>
    <dsp:sp modelId="{4D05C2A0-513D-47B3-8C27-4E11C3E881EB}">
      <dsp:nvSpPr>
        <dsp:cNvPr id="0" name=""/>
        <dsp:cNvSpPr/>
      </dsp:nvSpPr>
      <dsp:spPr>
        <a:xfrm rot="2142401">
          <a:off x="5933921" y="3571056"/>
          <a:ext cx="73409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34095" y="160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282617" y="3568766"/>
        <a:ext cx="36704" cy="36704"/>
      </dsp:txXfrm>
    </dsp:sp>
    <dsp:sp modelId="{265746D6-231E-47E6-AA2B-13188CFB8948}">
      <dsp:nvSpPr>
        <dsp:cNvPr id="0" name=""/>
        <dsp:cNvSpPr/>
      </dsp:nvSpPr>
      <dsp:spPr>
        <a:xfrm>
          <a:off x="6599018" y="3428780"/>
          <a:ext cx="1490242" cy="74512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noProof="0" dirty="0">
              <a:latin typeface="Gill Sans MT" panose="020B0502020104020203" pitchFamily="34" charset="-18"/>
            </a:rPr>
            <a:t>selektivní</a:t>
          </a:r>
          <a:endParaRPr lang="en-US" sz="2500" kern="1200" noProof="0" dirty="0">
            <a:latin typeface="Gill Sans MT" panose="020B0502020104020203" pitchFamily="34" charset="-18"/>
          </a:endParaRPr>
        </a:p>
      </dsp:txBody>
      <dsp:txXfrm>
        <a:off x="6620842" y="3450604"/>
        <a:ext cx="1446594" cy="7014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77270-4345-48A7-9574-A622820946B7}">
      <dsp:nvSpPr>
        <dsp:cNvPr id="0" name=""/>
        <dsp:cNvSpPr/>
      </dsp:nvSpPr>
      <dsp:spPr>
        <a:xfrm>
          <a:off x="6022" y="3322"/>
          <a:ext cx="10503554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700" kern="1200" noProof="0" dirty="0">
              <a:latin typeface="Gill Sans MT" panose="020B0502020104020203" pitchFamily="34" charset="-18"/>
            </a:rPr>
            <a:t>Přímé daně</a:t>
          </a:r>
          <a:endParaRPr lang="en-US" sz="5700" kern="1200" noProof="0" dirty="0">
            <a:latin typeface="Gill Sans MT" panose="020B0502020104020203" pitchFamily="34" charset="-18"/>
          </a:endParaRPr>
        </a:p>
      </dsp:txBody>
      <dsp:txXfrm>
        <a:off x="43221" y="40521"/>
        <a:ext cx="10429156" cy="1195671"/>
      </dsp:txXfrm>
    </dsp:sp>
    <dsp:sp modelId="{176CE5B6-E009-4EEE-B4ED-B4E40C73B48C}">
      <dsp:nvSpPr>
        <dsp:cNvPr id="0" name=""/>
        <dsp:cNvSpPr/>
      </dsp:nvSpPr>
      <dsp:spPr>
        <a:xfrm>
          <a:off x="6022" y="1452527"/>
          <a:ext cx="4083826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700" kern="1200" noProof="0" dirty="0">
              <a:latin typeface="Gill Sans MT" panose="020B0502020104020203" pitchFamily="34" charset="-18"/>
            </a:rPr>
            <a:t>Příjmové</a:t>
          </a:r>
          <a:endParaRPr lang="en-US" sz="5700" kern="1200" noProof="0" dirty="0">
            <a:latin typeface="Gill Sans MT" panose="020B0502020104020203" pitchFamily="34" charset="-18"/>
          </a:endParaRPr>
        </a:p>
      </dsp:txBody>
      <dsp:txXfrm>
        <a:off x="43221" y="1489726"/>
        <a:ext cx="4009428" cy="1195671"/>
      </dsp:txXfrm>
    </dsp:sp>
    <dsp:sp modelId="{0B6D300B-49EF-46C1-8705-93216B142F28}">
      <dsp:nvSpPr>
        <dsp:cNvPr id="0" name=""/>
        <dsp:cNvSpPr/>
      </dsp:nvSpPr>
      <dsp:spPr>
        <a:xfrm>
          <a:off x="6022" y="2901732"/>
          <a:ext cx="1999915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>
              <a:latin typeface="Gill Sans MT" panose="020B0502020104020203" pitchFamily="34" charset="-18"/>
            </a:rPr>
            <a:t>Daň z příjmů fyzických osob</a:t>
          </a:r>
          <a:endParaRPr lang="en-US" sz="2000" kern="1200" noProof="0" dirty="0">
            <a:latin typeface="Gill Sans MT" panose="020B0502020104020203" pitchFamily="34" charset="-18"/>
          </a:endParaRPr>
        </a:p>
      </dsp:txBody>
      <dsp:txXfrm>
        <a:off x="43221" y="2938931"/>
        <a:ext cx="1925517" cy="1195671"/>
      </dsp:txXfrm>
    </dsp:sp>
    <dsp:sp modelId="{8C943246-9479-4895-B2EA-EB5F7FDE7C88}">
      <dsp:nvSpPr>
        <dsp:cNvPr id="0" name=""/>
        <dsp:cNvSpPr/>
      </dsp:nvSpPr>
      <dsp:spPr>
        <a:xfrm>
          <a:off x="2089934" y="2901732"/>
          <a:ext cx="1999915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>
              <a:latin typeface="Gill Sans MT" panose="020B0502020104020203" pitchFamily="34" charset="-18"/>
            </a:rPr>
            <a:t>Daň z příjmů právnických osob</a:t>
          </a:r>
          <a:endParaRPr lang="en-US" sz="2000" kern="1200" noProof="0" dirty="0">
            <a:latin typeface="Gill Sans MT" panose="020B0502020104020203" pitchFamily="34" charset="-18"/>
          </a:endParaRPr>
        </a:p>
      </dsp:txBody>
      <dsp:txXfrm>
        <a:off x="2127133" y="2938931"/>
        <a:ext cx="1925517" cy="1195671"/>
      </dsp:txXfrm>
    </dsp:sp>
    <dsp:sp modelId="{65CA2451-4F01-4038-B1BA-168DF413AE46}">
      <dsp:nvSpPr>
        <dsp:cNvPr id="0" name=""/>
        <dsp:cNvSpPr/>
      </dsp:nvSpPr>
      <dsp:spPr>
        <a:xfrm>
          <a:off x="4257842" y="1452527"/>
          <a:ext cx="1999915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noProof="0" dirty="0">
              <a:latin typeface="Gill Sans MT" panose="020B0502020104020203" pitchFamily="34" charset="-18"/>
            </a:rPr>
            <a:t>Majetkové</a:t>
          </a:r>
          <a:endParaRPr lang="en-US" sz="3000" kern="1200" noProof="0" dirty="0">
            <a:latin typeface="Gill Sans MT" panose="020B0502020104020203" pitchFamily="34" charset="-18"/>
          </a:endParaRPr>
        </a:p>
      </dsp:txBody>
      <dsp:txXfrm>
        <a:off x="4295041" y="1489726"/>
        <a:ext cx="1925517" cy="1195671"/>
      </dsp:txXfrm>
    </dsp:sp>
    <dsp:sp modelId="{7939AEA4-DDA0-4336-9CCA-239C210A653D}">
      <dsp:nvSpPr>
        <dsp:cNvPr id="0" name=""/>
        <dsp:cNvSpPr/>
      </dsp:nvSpPr>
      <dsp:spPr>
        <a:xfrm>
          <a:off x="4257842" y="2901732"/>
          <a:ext cx="1999915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>
              <a:latin typeface="Gill Sans MT" panose="020B0502020104020203" pitchFamily="34" charset="-18"/>
            </a:rPr>
            <a:t>Daň z nemovitých věcí</a:t>
          </a:r>
          <a:endParaRPr lang="en-US" sz="2000" kern="1200" noProof="0" dirty="0">
            <a:latin typeface="Gill Sans MT" panose="020B0502020104020203" pitchFamily="34" charset="-18"/>
          </a:endParaRPr>
        </a:p>
      </dsp:txBody>
      <dsp:txXfrm>
        <a:off x="4295041" y="2938931"/>
        <a:ext cx="1925517" cy="1195671"/>
      </dsp:txXfrm>
    </dsp:sp>
    <dsp:sp modelId="{7E0E6A9D-27B2-425F-BFE5-296AFE9B3038}">
      <dsp:nvSpPr>
        <dsp:cNvPr id="0" name=""/>
        <dsp:cNvSpPr/>
      </dsp:nvSpPr>
      <dsp:spPr>
        <a:xfrm>
          <a:off x="6425750" y="1452527"/>
          <a:ext cx="4083826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noProof="0" dirty="0">
              <a:latin typeface="Gill Sans MT" panose="020B0502020104020203" pitchFamily="34" charset="-18"/>
            </a:rPr>
            <a:t>Ostatní</a:t>
          </a:r>
          <a:endParaRPr lang="en-US" sz="5400" kern="1200" noProof="0" dirty="0">
            <a:latin typeface="Gill Sans MT" panose="020B0502020104020203" pitchFamily="34" charset="-18"/>
          </a:endParaRPr>
        </a:p>
      </dsp:txBody>
      <dsp:txXfrm>
        <a:off x="6462949" y="1489726"/>
        <a:ext cx="4009428" cy="1195671"/>
      </dsp:txXfrm>
    </dsp:sp>
    <dsp:sp modelId="{FDBAE70D-004F-431F-A30D-72066B16D8BD}">
      <dsp:nvSpPr>
        <dsp:cNvPr id="0" name=""/>
        <dsp:cNvSpPr/>
      </dsp:nvSpPr>
      <dsp:spPr>
        <a:xfrm>
          <a:off x="6425750" y="2901732"/>
          <a:ext cx="1999915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>
              <a:latin typeface="Gill Sans MT" panose="020B0502020104020203" pitchFamily="34" charset="-18"/>
            </a:rPr>
            <a:t>Daň silniční</a:t>
          </a:r>
          <a:endParaRPr lang="en-US" sz="2000" kern="1200" noProof="0" dirty="0">
            <a:latin typeface="Gill Sans MT" panose="020B0502020104020203" pitchFamily="34" charset="-18"/>
          </a:endParaRPr>
        </a:p>
      </dsp:txBody>
      <dsp:txXfrm>
        <a:off x="6462949" y="2938931"/>
        <a:ext cx="1925517" cy="1195671"/>
      </dsp:txXfrm>
    </dsp:sp>
    <dsp:sp modelId="{3942208F-1E30-43B7-8EFF-0C1CBE5CEF64}">
      <dsp:nvSpPr>
        <dsp:cNvPr id="0" name=""/>
        <dsp:cNvSpPr/>
      </dsp:nvSpPr>
      <dsp:spPr>
        <a:xfrm>
          <a:off x="8509662" y="2901732"/>
          <a:ext cx="1999915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noProof="0" dirty="0">
              <a:latin typeface="Gill Sans MT" panose="020B0502020104020203" pitchFamily="34" charset="-18"/>
            </a:rPr>
            <a:t>Daň </a:t>
          </a:r>
          <a:br>
            <a:rPr lang="cs-CZ" sz="2000" kern="1200" noProof="0" dirty="0">
              <a:latin typeface="Gill Sans MT" panose="020B0502020104020203" pitchFamily="34" charset="-18"/>
            </a:rPr>
          </a:br>
          <a:r>
            <a:rPr lang="cs-CZ" sz="2000" kern="1200" noProof="0" dirty="0">
              <a:latin typeface="Gill Sans MT" panose="020B0502020104020203" pitchFamily="34" charset="-18"/>
            </a:rPr>
            <a:t>z hazardních her</a:t>
          </a:r>
          <a:endParaRPr lang="en-US" sz="2000" kern="1200" noProof="0" dirty="0">
            <a:latin typeface="Gill Sans MT" panose="020B0502020104020203" pitchFamily="34" charset="-18"/>
          </a:endParaRPr>
        </a:p>
      </dsp:txBody>
      <dsp:txXfrm>
        <a:off x="8546861" y="2938931"/>
        <a:ext cx="1925517" cy="11956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77270-4345-48A7-9574-A622820946B7}">
      <dsp:nvSpPr>
        <dsp:cNvPr id="0" name=""/>
        <dsp:cNvSpPr/>
      </dsp:nvSpPr>
      <dsp:spPr>
        <a:xfrm>
          <a:off x="1206" y="3322"/>
          <a:ext cx="10513186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700" kern="1200" noProof="0" dirty="0">
              <a:latin typeface="Gill Sans MT" panose="020B0502020104020203" pitchFamily="34" charset="-18"/>
            </a:rPr>
            <a:t>Nepřímé daně</a:t>
          </a:r>
          <a:endParaRPr lang="en-US" sz="5700" kern="1200" noProof="0" dirty="0">
            <a:latin typeface="Gill Sans MT" panose="020B0502020104020203" pitchFamily="34" charset="-18"/>
          </a:endParaRPr>
        </a:p>
      </dsp:txBody>
      <dsp:txXfrm>
        <a:off x="38405" y="40521"/>
        <a:ext cx="10438788" cy="1195671"/>
      </dsp:txXfrm>
    </dsp:sp>
    <dsp:sp modelId="{176CE5B6-E009-4EEE-B4ED-B4E40C73B48C}">
      <dsp:nvSpPr>
        <dsp:cNvPr id="0" name=""/>
        <dsp:cNvSpPr/>
      </dsp:nvSpPr>
      <dsp:spPr>
        <a:xfrm>
          <a:off x="1206" y="1452527"/>
          <a:ext cx="3363143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noProof="0" dirty="0">
              <a:latin typeface="Gill Sans MT" panose="020B0502020104020203" pitchFamily="34" charset="-18"/>
            </a:rPr>
            <a:t>všeobecné</a:t>
          </a:r>
          <a:endParaRPr lang="en-US" sz="5100" kern="1200" noProof="0" dirty="0">
            <a:latin typeface="Gill Sans MT" panose="020B0502020104020203" pitchFamily="34" charset="-18"/>
          </a:endParaRPr>
        </a:p>
      </dsp:txBody>
      <dsp:txXfrm>
        <a:off x="38405" y="1489726"/>
        <a:ext cx="3288745" cy="1195671"/>
      </dsp:txXfrm>
    </dsp:sp>
    <dsp:sp modelId="{0B6D300B-49EF-46C1-8705-93216B142F28}">
      <dsp:nvSpPr>
        <dsp:cNvPr id="0" name=""/>
        <dsp:cNvSpPr/>
      </dsp:nvSpPr>
      <dsp:spPr>
        <a:xfrm>
          <a:off x="1206" y="2901732"/>
          <a:ext cx="3363143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noProof="0" dirty="0">
              <a:latin typeface="Gill Sans MT" panose="020B0502020104020203" pitchFamily="34" charset="-18"/>
            </a:rPr>
            <a:t>DPH</a:t>
          </a:r>
          <a:endParaRPr lang="en-US" sz="3500" kern="1200" noProof="0" dirty="0">
            <a:latin typeface="Gill Sans MT" panose="020B0502020104020203" pitchFamily="34" charset="-18"/>
          </a:endParaRPr>
        </a:p>
      </dsp:txBody>
      <dsp:txXfrm>
        <a:off x="38405" y="2938931"/>
        <a:ext cx="3288745" cy="1195671"/>
      </dsp:txXfrm>
    </dsp:sp>
    <dsp:sp modelId="{65CA2451-4F01-4038-B1BA-168DF413AE46}">
      <dsp:nvSpPr>
        <dsp:cNvPr id="0" name=""/>
        <dsp:cNvSpPr/>
      </dsp:nvSpPr>
      <dsp:spPr>
        <a:xfrm>
          <a:off x="3646854" y="1452527"/>
          <a:ext cx="6867539" cy="12700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noProof="0" dirty="0">
              <a:latin typeface="Gill Sans MT" panose="020B0502020104020203" pitchFamily="34" charset="-18"/>
            </a:rPr>
            <a:t>selektivní</a:t>
          </a:r>
          <a:endParaRPr lang="en-US" sz="5100" kern="1200" noProof="0" dirty="0">
            <a:latin typeface="Gill Sans MT" panose="020B0502020104020203" pitchFamily="34" charset="-18"/>
          </a:endParaRPr>
        </a:p>
      </dsp:txBody>
      <dsp:txXfrm>
        <a:off x="3684053" y="1489726"/>
        <a:ext cx="6793141" cy="1195671"/>
      </dsp:txXfrm>
    </dsp:sp>
    <dsp:sp modelId="{1BBF7714-0D43-4370-BB52-B8620BBC5A82}">
      <dsp:nvSpPr>
        <dsp:cNvPr id="0" name=""/>
        <dsp:cNvSpPr/>
      </dsp:nvSpPr>
      <dsp:spPr>
        <a:xfrm>
          <a:off x="3646854" y="2901732"/>
          <a:ext cx="3363143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noProof="0" dirty="0">
              <a:latin typeface="Gill Sans MT" panose="020B0502020104020203" pitchFamily="34" charset="-18"/>
            </a:rPr>
            <a:t>spotřební daně</a:t>
          </a:r>
          <a:endParaRPr lang="en-US" sz="3500" kern="1200" noProof="0" dirty="0">
            <a:latin typeface="Gill Sans MT" panose="020B0502020104020203" pitchFamily="34" charset="-18"/>
          </a:endParaRPr>
        </a:p>
      </dsp:txBody>
      <dsp:txXfrm>
        <a:off x="3684053" y="2938931"/>
        <a:ext cx="3288745" cy="1195671"/>
      </dsp:txXfrm>
    </dsp:sp>
    <dsp:sp modelId="{4B54D62E-211C-4795-99DA-D18850B06101}">
      <dsp:nvSpPr>
        <dsp:cNvPr id="0" name=""/>
        <dsp:cNvSpPr/>
      </dsp:nvSpPr>
      <dsp:spPr>
        <a:xfrm>
          <a:off x="7151249" y="2901732"/>
          <a:ext cx="3363143" cy="1270069"/>
        </a:xfrm>
        <a:prstGeom prst="roundRect">
          <a:avLst>
            <a:gd name="adj" fmla="val 10000"/>
          </a:avLst>
        </a:prstGeom>
        <a:solidFill>
          <a:schemeClr val="dk1"/>
        </a:solidFill>
        <a:ln w="12700" cap="flat" cmpd="sng" algn="ctr">
          <a:solidFill>
            <a:schemeClr val="dk1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noProof="0" dirty="0">
              <a:latin typeface="Gill Sans MT" panose="020B0502020104020203" pitchFamily="34" charset="-18"/>
            </a:rPr>
            <a:t>energetické daně</a:t>
          </a:r>
          <a:endParaRPr lang="en-US" sz="3500" kern="1200" noProof="0" dirty="0">
            <a:latin typeface="Gill Sans MT" panose="020B0502020104020203" pitchFamily="34" charset="-18"/>
          </a:endParaRPr>
        </a:p>
      </dsp:txBody>
      <dsp:txXfrm>
        <a:off x="7188448" y="2938931"/>
        <a:ext cx="3288745" cy="11956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F1F96-0465-4A3D-9E7E-CADBE3A0B26A}">
      <dsp:nvSpPr>
        <dsp:cNvPr id="0" name=""/>
        <dsp:cNvSpPr/>
      </dsp:nvSpPr>
      <dsp:spPr>
        <a:xfrm>
          <a:off x="1167482" y="1858827"/>
          <a:ext cx="2152798" cy="1076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0" kern="1200" noProof="0" dirty="0">
              <a:latin typeface="Gill Sans MT" panose="020B0502020104020203" pitchFamily="34" charset="-18"/>
            </a:rPr>
            <a:t>Poplatky</a:t>
          </a:r>
          <a:endParaRPr lang="en-US" sz="3700" b="0" kern="1200" noProof="0" dirty="0">
            <a:latin typeface="Gill Sans MT" panose="020B0502020104020203" pitchFamily="34" charset="-18"/>
          </a:endParaRPr>
        </a:p>
      </dsp:txBody>
      <dsp:txXfrm>
        <a:off x="1199009" y="1890354"/>
        <a:ext cx="2089744" cy="1013345"/>
      </dsp:txXfrm>
    </dsp:sp>
    <dsp:sp modelId="{26B72368-9ACD-49E2-A690-9DF334BBA8AC}">
      <dsp:nvSpPr>
        <dsp:cNvPr id="0" name=""/>
        <dsp:cNvSpPr/>
      </dsp:nvSpPr>
      <dsp:spPr>
        <a:xfrm rot="18289469">
          <a:off x="2996880" y="1754894"/>
          <a:ext cx="150791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507919" y="2320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3713142" y="1740399"/>
        <a:ext cx="75395" cy="75395"/>
      </dsp:txXfrm>
    </dsp:sp>
    <dsp:sp modelId="{496D3181-9CEE-48E1-8A92-6951502F4928}">
      <dsp:nvSpPr>
        <dsp:cNvPr id="0" name=""/>
        <dsp:cNvSpPr/>
      </dsp:nvSpPr>
      <dsp:spPr>
        <a:xfrm>
          <a:off x="4181400" y="620968"/>
          <a:ext cx="2152798" cy="1076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noProof="0" dirty="0">
              <a:latin typeface="Gill Sans MT" panose="020B0502020104020203" pitchFamily="34" charset="-18"/>
            </a:rPr>
            <a:t>státní</a:t>
          </a:r>
          <a:endParaRPr lang="en-US" sz="3700" kern="1200" noProof="0" dirty="0">
            <a:latin typeface="Gill Sans MT" panose="020B0502020104020203" pitchFamily="34" charset="-18"/>
          </a:endParaRPr>
        </a:p>
      </dsp:txBody>
      <dsp:txXfrm>
        <a:off x="4212927" y="652495"/>
        <a:ext cx="2089744" cy="1013345"/>
      </dsp:txXfrm>
    </dsp:sp>
    <dsp:sp modelId="{899A9469-E9BE-46BA-826D-74253EC29D8E}">
      <dsp:nvSpPr>
        <dsp:cNvPr id="0" name=""/>
        <dsp:cNvSpPr/>
      </dsp:nvSpPr>
      <dsp:spPr>
        <a:xfrm rot="19457599">
          <a:off x="6234523" y="826500"/>
          <a:ext cx="1060471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060471" y="23203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6738247" y="823191"/>
        <a:ext cx="53023" cy="53023"/>
      </dsp:txXfrm>
    </dsp:sp>
    <dsp:sp modelId="{27B14B3A-8FD7-410D-8D8B-BF1BDB4DD532}">
      <dsp:nvSpPr>
        <dsp:cNvPr id="0" name=""/>
        <dsp:cNvSpPr/>
      </dsp:nvSpPr>
      <dsp:spPr>
        <a:xfrm>
          <a:off x="7195318" y="2038"/>
          <a:ext cx="2152798" cy="1076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noProof="0" dirty="0">
              <a:latin typeface="Gill Sans MT" panose="020B0502020104020203" pitchFamily="34" charset="-18"/>
            </a:rPr>
            <a:t>soudní</a:t>
          </a:r>
          <a:endParaRPr lang="en-US" sz="3700" kern="1200" noProof="0" dirty="0">
            <a:latin typeface="Gill Sans MT" panose="020B0502020104020203" pitchFamily="34" charset="-18"/>
          </a:endParaRPr>
        </a:p>
      </dsp:txBody>
      <dsp:txXfrm>
        <a:off x="7226845" y="33565"/>
        <a:ext cx="2089744" cy="1013345"/>
      </dsp:txXfrm>
    </dsp:sp>
    <dsp:sp modelId="{7531A007-7D83-4DE1-8777-D508FCC3EF7B}">
      <dsp:nvSpPr>
        <dsp:cNvPr id="0" name=""/>
        <dsp:cNvSpPr/>
      </dsp:nvSpPr>
      <dsp:spPr>
        <a:xfrm rot="2142401">
          <a:off x="6234523" y="1445429"/>
          <a:ext cx="1060471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060471" y="23203"/>
              </a:lnTo>
            </a:path>
          </a:pathLst>
        </a:custGeom>
        <a:noFill/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6738247" y="1442121"/>
        <a:ext cx="53023" cy="53023"/>
      </dsp:txXfrm>
    </dsp:sp>
    <dsp:sp modelId="{4DB8254F-F1E4-4062-B45F-3ED51D239F79}">
      <dsp:nvSpPr>
        <dsp:cNvPr id="0" name=""/>
        <dsp:cNvSpPr/>
      </dsp:nvSpPr>
      <dsp:spPr>
        <a:xfrm>
          <a:off x="7195318" y="1239897"/>
          <a:ext cx="2152798" cy="1076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noProof="0" dirty="0">
              <a:latin typeface="Gill Sans MT" panose="020B0502020104020203" pitchFamily="34" charset="-18"/>
            </a:rPr>
            <a:t>správní</a:t>
          </a:r>
          <a:endParaRPr lang="en-US" sz="3700" kern="1200" noProof="0" dirty="0">
            <a:latin typeface="Gill Sans MT" panose="020B0502020104020203" pitchFamily="34" charset="-18"/>
          </a:endParaRPr>
        </a:p>
      </dsp:txBody>
      <dsp:txXfrm>
        <a:off x="7226845" y="1271424"/>
        <a:ext cx="2089744" cy="1013345"/>
      </dsp:txXfrm>
    </dsp:sp>
    <dsp:sp modelId="{78382C14-2F14-4F08-BF4C-82E734307952}">
      <dsp:nvSpPr>
        <dsp:cNvPr id="0" name=""/>
        <dsp:cNvSpPr/>
      </dsp:nvSpPr>
      <dsp:spPr>
        <a:xfrm>
          <a:off x="3320281" y="2373824"/>
          <a:ext cx="86111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861119" y="2320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3729312" y="2375499"/>
        <a:ext cx="43055" cy="43055"/>
      </dsp:txXfrm>
    </dsp:sp>
    <dsp:sp modelId="{A32262B1-11A8-4C8D-A882-1046BAF7B7C2}">
      <dsp:nvSpPr>
        <dsp:cNvPr id="0" name=""/>
        <dsp:cNvSpPr/>
      </dsp:nvSpPr>
      <dsp:spPr>
        <a:xfrm>
          <a:off x="4181400" y="1858827"/>
          <a:ext cx="2152798" cy="1076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noProof="0" dirty="0">
              <a:latin typeface="Gill Sans MT" panose="020B0502020104020203" pitchFamily="34" charset="-18"/>
            </a:rPr>
            <a:t>místní</a:t>
          </a:r>
          <a:endParaRPr lang="en-US" sz="3700" kern="1200" noProof="0" dirty="0">
            <a:latin typeface="Gill Sans MT" panose="020B0502020104020203" pitchFamily="34" charset="-18"/>
          </a:endParaRPr>
        </a:p>
      </dsp:txBody>
      <dsp:txXfrm>
        <a:off x="4212927" y="1890354"/>
        <a:ext cx="2089744" cy="1013345"/>
      </dsp:txXfrm>
    </dsp:sp>
    <dsp:sp modelId="{74AC6584-1EE1-4E6E-8E77-A243989CC438}">
      <dsp:nvSpPr>
        <dsp:cNvPr id="0" name=""/>
        <dsp:cNvSpPr/>
      </dsp:nvSpPr>
      <dsp:spPr>
        <a:xfrm rot="3310531">
          <a:off x="2996880" y="2992753"/>
          <a:ext cx="1507919" cy="46406"/>
        </a:xfrm>
        <a:custGeom>
          <a:avLst/>
          <a:gdLst/>
          <a:ahLst/>
          <a:cxnLst/>
          <a:rect l="0" t="0" r="0" b="0"/>
          <a:pathLst>
            <a:path>
              <a:moveTo>
                <a:pt x="0" y="23203"/>
              </a:moveTo>
              <a:lnTo>
                <a:pt x="1507919" y="2320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latin typeface="Gill Sans MT" panose="020B0502020104020203" pitchFamily="34" charset="-18"/>
          </a:endParaRPr>
        </a:p>
      </dsp:txBody>
      <dsp:txXfrm>
        <a:off x="3713142" y="2978258"/>
        <a:ext cx="75395" cy="75395"/>
      </dsp:txXfrm>
    </dsp:sp>
    <dsp:sp modelId="{E88C20F0-B8D0-4DC2-904B-5857D694CD1B}">
      <dsp:nvSpPr>
        <dsp:cNvPr id="0" name=""/>
        <dsp:cNvSpPr/>
      </dsp:nvSpPr>
      <dsp:spPr>
        <a:xfrm>
          <a:off x="4181400" y="3096686"/>
          <a:ext cx="2152798" cy="10763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 noProof="0" dirty="0" err="1">
              <a:latin typeface="Gill Sans MT" panose="020B0502020104020203" pitchFamily="34" charset="-18"/>
            </a:rPr>
            <a:t>sui</a:t>
          </a:r>
          <a:r>
            <a:rPr lang="cs-CZ" sz="3700" kern="1200" noProof="0" dirty="0">
              <a:latin typeface="Gill Sans MT" panose="020B0502020104020203" pitchFamily="34" charset="-18"/>
            </a:rPr>
            <a:t> </a:t>
          </a:r>
          <a:r>
            <a:rPr lang="cs-CZ" sz="3700" kern="1200" noProof="0" dirty="0" err="1">
              <a:latin typeface="Gill Sans MT" panose="020B0502020104020203" pitchFamily="34" charset="-18"/>
            </a:rPr>
            <a:t>generis</a:t>
          </a:r>
          <a:endParaRPr lang="en-US" sz="3700" kern="1200" noProof="0" dirty="0">
            <a:latin typeface="Gill Sans MT" panose="020B0502020104020203" pitchFamily="34" charset="-18"/>
          </a:endParaRPr>
        </a:p>
      </dsp:txBody>
      <dsp:txXfrm>
        <a:off x="4212927" y="3128213"/>
        <a:ext cx="2089744" cy="10133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859C9F-3063-48BE-BFAC-193F01EA5427}" type="datetimeFigureOut">
              <a:rPr lang="cs-CZ" smtClean="0"/>
              <a:t>30.09.2023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D3CA3-1230-4240-9E86-9E44080146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64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334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D3CA3-1230-4240-9E86-9E440801462F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94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4341F-6859-4C3E-9B49-8654790058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A33EA24-ED66-4D62-8405-1817BF60F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C0F702-A3BA-40DA-8A35-7F47B0482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FC0215-5FA9-48C5-B76A-B863D5CF1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18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DF746F-933B-4E12-808E-EB81E879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BFF3C3-76F0-4FE0-9A11-723907B1CD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CE00F3-4A45-489E-9DF1-9D82686A7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24D3AA-6A76-4616-9473-6E1C4EFCC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874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1C8559A-92D7-4287-A491-CF4CE96BC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2E83513-BAC1-4CE6-92FC-04316D258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437C0-1F8E-49DF-8B84-1684307D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F3ADA-215C-4F9B-B149-FAE5FAB39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6307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FE012-DFAF-491C-9CCE-C9F0F480B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194C-4BB7-404D-B4F2-EACE5DB1E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A46BFF-1914-476B-8CD1-53EF5C0C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D6B0E8-CE9B-41E6-BE93-B69C7A9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6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4DBAD8-3CC7-4563-971E-4D4F861A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64557EE-42A3-4375-85F6-6946CCFA7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16B916-0389-4948-A07E-6E45A5C9D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6C3DA-AB28-4C68-B353-62F210FD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701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99A55A-1A53-4BBB-8222-A507275CD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E971D2-D61A-4BC2-846A-58C9BBA54D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E6C1AC-3A57-4A04-B4D2-47049C28C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668CF6-D7A8-4C79-A03B-5EFB11ED6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59A8147-2030-4614-A9D5-084AD2C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1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4C5A0-7576-46A1-90B3-7F1EEB3B8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C6BAE4F-A05B-416B-94B0-44965DB26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5693F1-9B8D-4FA8-80E3-2A33E4A319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403B9F-F39F-481F-A89E-34C3D6F21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F32B435-2574-4918-9386-597345849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085A077-77CF-49DE-9711-09AC7568A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AF3D90-4E18-4B4C-B0D9-82A110CD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44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172A4-F95A-438D-A1A1-2B85A17A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CD59FD6-EDA2-4FCA-8F21-1B81CA66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3041D52-2C95-446E-98E2-713A64B0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7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2CB126-0867-487F-B98A-C2DA9AB4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DD85B3F-B6D1-4D64-9DEB-9503D0E99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86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B5BAC-DE39-4C8C-8B48-3067D9CB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3488A2-C9EE-4C31-97E7-303B3DB1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7DF73C-4085-497E-B813-BFC7195C0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5A61BDF-EC78-46A6-8228-29BE72E02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ECA0E-4D35-43DF-A21F-A7BD9D8EC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056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3DD871-C166-49EF-BCFA-2A0B356ED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6208F7C-A4C6-4AED-9A7F-B9D40F31A0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2D2138-F5D1-449E-958D-A06C88C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CCEF56-3649-428A-932C-2724F333A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7A23600-3E42-4B1C-80C8-11B1D947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82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F79AA-9FA1-4859-9A83-5B6C6489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4107B8-7111-4D0B-885D-F035ACBEA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909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8CB009-14EF-4507-8073-BDD57CF9BF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D5DCB5-0FA9-4D4D-9EA2-3A93F3BE61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-18"/>
              </a:defRPr>
            </a:lvl1pPr>
          </a:lstStyle>
          <a:p>
            <a:fld id="{55198495-D922-4C84-9C05-B0CB6B9CE97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413AC6C-3CC2-4395-B1A6-D26662619244}"/>
              </a:ext>
            </a:extLst>
          </p:cNvPr>
          <p:cNvSpPr/>
          <p:nvPr userDrawn="1"/>
        </p:nvSpPr>
        <p:spPr>
          <a:xfrm flipV="1">
            <a:off x="246000" y="5619162"/>
            <a:ext cx="11700000" cy="21600"/>
          </a:xfrm>
          <a:prstGeom prst="rect">
            <a:avLst/>
          </a:prstGeom>
          <a:solidFill>
            <a:srgbClr val="CD1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Grafický objekt 7">
            <a:extLst>
              <a:ext uri="{FF2B5EF4-FFF2-40B4-BE49-F238E27FC236}">
                <a16:creationId xmlns:a16="http://schemas.microsoft.com/office/drawing/2014/main" id="{9E0545A6-DB51-4E6A-9DEA-5B3EFA0EDB7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59328" y="5868786"/>
            <a:ext cx="2590276" cy="86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028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Gill Sans MT" panose="020B0502020104020203" pitchFamily="34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0B1AA515-C4F5-4F05-9AA0-02923517FD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400" dirty="0"/>
              <a:t>Úvod do daňového práva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789D5057-A154-4798-978D-6C9909FC8D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Radim Boháč</a:t>
            </a:r>
          </a:p>
          <a:p>
            <a:r>
              <a:rPr lang="cs-CZ" dirty="0"/>
              <a:t>3. října 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439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5. Daňová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5257800" cy="4175117"/>
          </a:xfrm>
        </p:spPr>
        <p:txBody>
          <a:bodyPr/>
          <a:lstStyle/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Základní členění daní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Členění daní podle rozpočtového určení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Jiná členění daní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Členění daní v užším smyslu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Členění poplatků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400A24-C353-4CF4-9E70-1212DE6CF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10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D33EE4B-C3F7-B773-FCBF-6290C6CEF7CE}"/>
              </a:ext>
            </a:extLst>
          </p:cNvPr>
          <p:cNvSpPr/>
          <p:nvPr/>
        </p:nvSpPr>
        <p:spPr>
          <a:xfrm>
            <a:off x="6503772" y="908945"/>
            <a:ext cx="4213655" cy="1210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Gill Sans MT" panose="020B0502020104020203" pitchFamily="34" charset="-18"/>
              </a:rPr>
              <a:t>x daňový systém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CA7E5F5-441A-5CE9-D872-76CBD5C475F4}"/>
              </a:ext>
            </a:extLst>
          </p:cNvPr>
          <p:cNvSpPr/>
          <p:nvPr/>
        </p:nvSpPr>
        <p:spPr>
          <a:xfrm>
            <a:off x="6503771" y="2366308"/>
            <a:ext cx="4213655" cy="1210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Gill Sans MT" panose="020B0502020104020203" pitchFamily="34" charset="-18"/>
              </a:rPr>
              <a:t>daňová reforma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CA8C07B-8101-0E9E-052E-3EF412AF5D12}"/>
              </a:ext>
            </a:extLst>
          </p:cNvPr>
          <p:cNvSpPr/>
          <p:nvPr/>
        </p:nvSpPr>
        <p:spPr>
          <a:xfrm>
            <a:off x="6503770" y="3823671"/>
            <a:ext cx="4213655" cy="1210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>
                <a:latin typeface="Gill Sans MT" panose="020B0502020104020203" pitchFamily="34" charset="-18"/>
              </a:rPr>
              <a:t>daňový balíček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670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Základní členění daní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564133C-2E7A-4A54-A347-77480E7532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700042"/>
              </p:ext>
            </p:extLst>
          </p:nvPr>
        </p:nvGraphicFramePr>
        <p:xfrm>
          <a:off x="838200" y="1341439"/>
          <a:ext cx="9342863" cy="3721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921830-45FF-41D3-9EF9-AA331A087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5520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Členění podle rozpočtového určení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2567985-D4DA-4D71-BB98-9F76F6FC68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535950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871F6D4-8122-4549-B07F-310EB51E1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822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Jiná členění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b="1" dirty="0"/>
              <a:t>podle vzájemné kombinace</a:t>
            </a:r>
          </a:p>
          <a:p>
            <a:pPr lvl="1"/>
            <a:r>
              <a:rPr lang="cs-CZ" dirty="0"/>
              <a:t>analytické daně</a:t>
            </a:r>
          </a:p>
          <a:p>
            <a:pPr lvl="1"/>
            <a:r>
              <a:rPr lang="cs-CZ" dirty="0"/>
              <a:t>syntetické daně</a:t>
            </a:r>
          </a:p>
          <a:p>
            <a:endParaRPr lang="cs-CZ" dirty="0"/>
          </a:p>
          <a:p>
            <a:r>
              <a:rPr lang="cs-CZ" b="1" dirty="0"/>
              <a:t>podle periodicity</a:t>
            </a:r>
          </a:p>
          <a:p>
            <a:pPr lvl="1"/>
            <a:r>
              <a:rPr lang="cs-CZ" dirty="0"/>
              <a:t>daně pravidelně se opakující</a:t>
            </a:r>
          </a:p>
          <a:p>
            <a:pPr lvl="1"/>
            <a:r>
              <a:rPr lang="cs-CZ" dirty="0"/>
              <a:t>daně jednorázové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237DDE0-CB69-4080-8848-99E428F52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136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Členění daní v užším smyslu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D4E206D-B469-4CB8-B372-FF5F5A9B4E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0934990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1921DC-1F38-4424-B6B2-EF7DAD1D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099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a) Přímé daně v užším smyslu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381987F-5C98-4D3B-BAF6-3E2EBFEFA4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6002159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688798-5E9A-4FFE-979E-AA06FC8B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8520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b) Nepřímé daně v užším smyslu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B7F63EE-BC1B-4FC1-A9EC-E37276E7E2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529996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12EF2B-3780-41CA-8C4B-BEA09B662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541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Členění poplatků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A4C2316-7C75-4447-84CF-F17D6110A7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7601382"/>
              </p:ext>
            </p:extLst>
          </p:nvPr>
        </p:nvGraphicFramePr>
        <p:xfrm>
          <a:off x="838200" y="1198934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FDD98-1A22-48BA-81B7-0CEC0FABE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0349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6. Prameny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6097E48-A321-465B-99BC-5ECF29FFFCBE}"/>
              </a:ext>
            </a:extLst>
          </p:cNvPr>
          <p:cNvSpPr/>
          <p:nvPr/>
        </p:nvSpPr>
        <p:spPr>
          <a:xfrm>
            <a:off x="323528" y="1196752"/>
            <a:ext cx="11030272" cy="4319806"/>
          </a:xfrm>
          <a:prstGeom prst="rect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D45D168-1C19-4EB7-BDCF-26BF782BC2F2}"/>
              </a:ext>
            </a:extLst>
          </p:cNvPr>
          <p:cNvSpPr txBox="1"/>
          <p:nvPr/>
        </p:nvSpPr>
        <p:spPr>
          <a:xfrm>
            <a:off x="8147849" y="1484783"/>
            <a:ext cx="3084737" cy="3402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Materiální</a:t>
            </a:r>
          </a:p>
          <a:p>
            <a:pPr algn="just"/>
            <a:endParaRPr lang="cs-CZ" sz="3600" dirty="0">
              <a:cs typeface="Arial" panose="020B0604020202020204" pitchFamily="34" charset="0"/>
            </a:endParaRP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judikatura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vnitřní předpisy</a:t>
            </a:r>
          </a:p>
          <a:p>
            <a:pPr algn="just"/>
            <a:r>
              <a:rPr lang="cs-CZ" sz="3600" dirty="0">
                <a:cs typeface="Arial" panose="020B0604020202020204" pitchFamily="34" charset="0"/>
              </a:rPr>
              <a:t>atd.</a:t>
            </a:r>
          </a:p>
          <a:p>
            <a:pPr algn="ctr"/>
            <a:r>
              <a:rPr lang="cs-CZ" sz="3600" b="1" dirty="0">
                <a:solidFill>
                  <a:schemeClr val="accent2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393A3971-54A7-4DAC-AE9B-C7FE21CEB7F5}"/>
              </a:ext>
            </a:extLst>
          </p:cNvPr>
          <p:cNvSpPr/>
          <p:nvPr/>
        </p:nvSpPr>
        <p:spPr>
          <a:xfrm>
            <a:off x="683567" y="1389070"/>
            <a:ext cx="7104243" cy="398414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207F14F-939F-40EC-A9A6-5A0BD060F99C}"/>
              </a:ext>
            </a:extLst>
          </p:cNvPr>
          <p:cNvSpPr txBox="1"/>
          <p:nvPr/>
        </p:nvSpPr>
        <p:spPr>
          <a:xfrm>
            <a:off x="870520" y="1484783"/>
            <a:ext cx="67303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Formální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ústavní zákony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mezinárodní smlouvy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právní předpisy EU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zákony</a:t>
            </a:r>
          </a:p>
          <a:p>
            <a:pPr marL="857250" indent="-857250">
              <a:buFont typeface="+mj-lt"/>
              <a:buAutoNum type="alphaUcPeriod"/>
            </a:pPr>
            <a:r>
              <a:rPr lang="cs-CZ" sz="3600" dirty="0">
                <a:cs typeface="Arial" panose="020B0604020202020204" pitchFamily="34" charset="0"/>
              </a:rPr>
              <a:t>prováděcí právní předpisy</a:t>
            </a: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2B5E0D14-9F26-44D3-A354-5379E7C96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91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Ústavní zákony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b="1" dirty="0"/>
              <a:t>čl. 11 odst. 5 Listiny</a:t>
            </a:r>
          </a:p>
          <a:p>
            <a:pPr lvl="1"/>
            <a:r>
              <a:rPr lang="cs-CZ" dirty="0"/>
              <a:t>„Daně a poplatky lze ukládat jen na základě zákona.“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7EDAF4-5A20-4123-960B-142E96310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99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C09696-EC90-49A6-B3F5-944317D2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5"/>
            <a:ext cx="10515600" cy="1325563"/>
          </a:xfrm>
        </p:spPr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522AF-47DF-4E6D-A35F-27E042B62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559"/>
            <a:ext cx="10515600" cy="4175000"/>
          </a:xfrm>
        </p:spPr>
        <p:txBody>
          <a:bodyPr>
            <a:normAutofit fontScale="92500" lnSpcReduction="10000"/>
          </a:bodyPr>
          <a:lstStyle/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Pojem daňového práva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Systém daňového práva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Daňové principy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Daňová soustava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Prameny daňového práva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Daňověprávní vztahy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Základní konstrukční prvky daně</a:t>
            </a:r>
          </a:p>
          <a:p>
            <a:pPr marL="624078" indent="-514350">
              <a:buFont typeface="+mj-lt"/>
              <a:buAutoNum type="arabicPeriod"/>
              <a:defRPr/>
            </a:pPr>
            <a:r>
              <a:rPr lang="cs-CZ" dirty="0"/>
              <a:t>Ostatní konstrukční prvky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91989-BF5E-4C1F-8BF5-5DA9A795E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188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Mezinárodní smlouvy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smlouvy o zamezení dvojího zdanění </a:t>
            </a:r>
            <a:r>
              <a:rPr lang="cs-CZ" dirty="0"/>
              <a:t>(DTT)</a:t>
            </a:r>
          </a:p>
          <a:p>
            <a:pPr lvl="1"/>
            <a:r>
              <a:rPr lang="cs-CZ" dirty="0"/>
              <a:t>dvoustranné</a:t>
            </a:r>
          </a:p>
          <a:p>
            <a:pPr lvl="1"/>
            <a:r>
              <a:rPr lang="cs-CZ" dirty="0"/>
              <a:t>mnohostranná (Mnohostranná úmluva o implementaci opatření k boji proti snižování daňového základu a přesouvání zisků ve vztahu k daňovým smlouvám – č. 32/2020 Sb. m. s.)</a:t>
            </a:r>
          </a:p>
          <a:p>
            <a:r>
              <a:rPr lang="cs-CZ" b="1" dirty="0"/>
              <a:t>smlouvy o výměně informací</a:t>
            </a:r>
          </a:p>
          <a:p>
            <a:pPr lvl="1"/>
            <a:r>
              <a:rPr lang="cs-CZ" dirty="0"/>
              <a:t>mnohostranné</a:t>
            </a:r>
          </a:p>
          <a:p>
            <a:pPr lvl="2"/>
            <a:r>
              <a:rPr lang="cs-CZ" dirty="0"/>
              <a:t>Úmluva o vzájemné správní pomoci v daňových záležitostech – 2/2014 Sb. m. s.</a:t>
            </a:r>
          </a:p>
          <a:p>
            <a:pPr lvl="1"/>
            <a:r>
              <a:rPr lang="cs-CZ" dirty="0"/>
              <a:t>dvoustranné</a:t>
            </a:r>
          </a:p>
          <a:p>
            <a:pPr lvl="2"/>
            <a:r>
              <a:rPr lang="cs-CZ" dirty="0"/>
              <a:t>o výměně informací v daňových záležitostech (TIEA) </a:t>
            </a:r>
          </a:p>
          <a:p>
            <a:pPr lvl="2"/>
            <a:r>
              <a:rPr lang="cs-CZ" dirty="0"/>
              <a:t>Dohoda FATCA – 72/2014 Sb. m. s.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CEE623-BA03-4285-B6BE-2433B131D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871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Právní předpisy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/>
              <a:t>Nepřímé daně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Přímé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927B1B-42D8-44E3-B4F4-F3FEE70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9693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I. Nepřímé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/>
          </a:bodyPr>
          <a:lstStyle/>
          <a:p>
            <a:r>
              <a:rPr lang="cs-CZ" dirty="0"/>
              <a:t>čl. 113 Smlouvy o fungování Evropské unie</a:t>
            </a:r>
          </a:p>
          <a:p>
            <a:pPr algn="just"/>
            <a:r>
              <a:rPr lang="cs-CZ" dirty="0"/>
              <a:t>Rada zvláštním legislativním postupem a po konzultaci </a:t>
            </a:r>
            <a:br>
              <a:rPr lang="cs-CZ" dirty="0"/>
            </a:br>
            <a:r>
              <a:rPr lang="cs-CZ" dirty="0"/>
              <a:t>s Evropským parlamentem a Hospodářským a sociálním výborem </a:t>
            </a:r>
            <a:r>
              <a:rPr lang="cs-CZ" b="1" dirty="0"/>
              <a:t>jednomyslně</a:t>
            </a:r>
            <a:r>
              <a:rPr lang="cs-CZ" dirty="0"/>
              <a:t> přijme ustanovení k </a:t>
            </a:r>
            <a:r>
              <a:rPr lang="cs-CZ" b="1" dirty="0"/>
              <a:t>harmonizaci</a:t>
            </a:r>
            <a:r>
              <a:rPr lang="cs-CZ" dirty="0"/>
              <a:t> právních předpisů týkajících se </a:t>
            </a:r>
            <a:r>
              <a:rPr lang="cs-CZ" b="1" dirty="0"/>
              <a:t>daní z obratu, spotřebních daní a jiných nepřímých daní </a:t>
            </a:r>
            <a:r>
              <a:rPr lang="cs-CZ" dirty="0"/>
              <a:t>v rozsahu, v jakém je tato harmonizace nezbytná pro vytvoření a fungování vnitřního trhu a zabránění narušení hospodářské soutěže.</a:t>
            </a:r>
          </a:p>
          <a:p>
            <a:pPr algn="just"/>
            <a:r>
              <a:rPr lang="cs-CZ" dirty="0"/>
              <a:t>směrnice a nařízení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927B1B-42D8-44E3-B4F4-F3FEE70D9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812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II. Přímé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čl. 115 Smlouvy o fungování EU</a:t>
            </a:r>
          </a:p>
          <a:p>
            <a:pPr algn="just"/>
            <a:r>
              <a:rPr lang="cs-CZ" dirty="0"/>
              <a:t>Aniž je dotčen článek 114, Rada zvláštním legislativním postupem a po konzultaci s Evropským parlamentem a Hospodářským a sociálním výborem </a:t>
            </a:r>
            <a:r>
              <a:rPr lang="cs-CZ" b="1" dirty="0"/>
              <a:t>jednomyslně</a:t>
            </a:r>
            <a:r>
              <a:rPr lang="cs-CZ" dirty="0"/>
              <a:t> přijímá </a:t>
            </a:r>
            <a:r>
              <a:rPr lang="cs-CZ" b="1" dirty="0"/>
              <a:t>směrnice</a:t>
            </a:r>
            <a:r>
              <a:rPr lang="cs-CZ" dirty="0"/>
              <a:t> o sbližování právních a správních předpisů členských států, které mají přímý vliv na vytváření nebo fungování vnitřního trhu.</a:t>
            </a:r>
          </a:p>
          <a:p>
            <a:r>
              <a:rPr lang="cs-CZ" dirty="0"/>
              <a:t>směrnice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5425F9-B01C-4265-85F2-EBC7DB57F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5238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Zákony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B4A639B-14BF-4EF7-88CC-A5697A5909C8}"/>
              </a:ext>
            </a:extLst>
          </p:cNvPr>
          <p:cNvSpPr txBox="1"/>
          <p:nvPr/>
        </p:nvSpPr>
        <p:spPr>
          <a:xfrm>
            <a:off x="838200" y="2832411"/>
            <a:ext cx="10515600" cy="2684148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Zvláštní zákony</a:t>
            </a:r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EC143D8-D085-46B4-B01A-63DEB98C7CFD}"/>
              </a:ext>
            </a:extLst>
          </p:cNvPr>
          <p:cNvSpPr txBox="1"/>
          <p:nvPr/>
        </p:nvSpPr>
        <p:spPr>
          <a:xfrm>
            <a:off x="838200" y="1341441"/>
            <a:ext cx="10515600" cy="1325564"/>
          </a:xfrm>
          <a:prstGeom prst="rect">
            <a:avLst/>
          </a:prstGeom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cs typeface="Arial" panose="020B0604020202020204" pitchFamily="34" charset="0"/>
              </a:rPr>
              <a:t>Obecný zákon</a:t>
            </a: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B151BF5-095B-4E62-A7CE-D08F19D51A5C}"/>
              </a:ext>
            </a:extLst>
          </p:cNvPr>
          <p:cNvSpPr txBox="1"/>
          <p:nvPr/>
        </p:nvSpPr>
        <p:spPr>
          <a:xfrm>
            <a:off x="984723" y="3429000"/>
            <a:ext cx="1946969" cy="19570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daňové zákony </a:t>
            </a:r>
            <a:br>
              <a:rPr lang="cs-CZ" b="1" dirty="0">
                <a:cs typeface="Arial" panose="020B0604020202020204" pitchFamily="34" charset="0"/>
              </a:rPr>
            </a:br>
            <a:r>
              <a:rPr lang="en-US" b="1" dirty="0">
                <a:cs typeface="Arial" panose="020B0604020202020204" pitchFamily="34" charset="0"/>
              </a:rPr>
              <a:t>(</a:t>
            </a:r>
            <a:r>
              <a:rPr lang="cs-CZ" b="1" dirty="0">
                <a:cs typeface="Arial" panose="020B0604020202020204" pitchFamily="34" charset="0"/>
              </a:rPr>
              <a:t>v užším smyslu</a:t>
            </a:r>
            <a:r>
              <a:rPr lang="en-US" b="1" dirty="0">
                <a:cs typeface="Arial" panose="020B0604020202020204" pitchFamily="34" charset="0"/>
              </a:rPr>
              <a:t>)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D7E2595-408D-4F64-B28A-0B7BDCE9DFAE}"/>
              </a:ext>
            </a:extLst>
          </p:cNvPr>
          <p:cNvSpPr txBox="1"/>
          <p:nvPr/>
        </p:nvSpPr>
        <p:spPr>
          <a:xfrm>
            <a:off x="3049092" y="3429000"/>
            <a:ext cx="1946969" cy="19570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poplatkové zákony a zákony upravující poplatky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76539EC-CFCB-413B-B0BC-B09F1F16E37C}"/>
              </a:ext>
            </a:extLst>
          </p:cNvPr>
          <p:cNvSpPr txBox="1"/>
          <p:nvPr/>
        </p:nvSpPr>
        <p:spPr>
          <a:xfrm>
            <a:off x="9241198" y="3429000"/>
            <a:ext cx="1946970" cy="1957039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ostatní (kompetenční zákony, zákon o povinném značení lihu …)</a:t>
            </a:r>
            <a:endParaRPr lang="en-US" b="1" dirty="0"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2E6D2F-5B77-45E6-A84A-DDD481D94370}"/>
              </a:ext>
            </a:extLst>
          </p:cNvPr>
          <p:cNvSpPr txBox="1"/>
          <p:nvPr/>
        </p:nvSpPr>
        <p:spPr>
          <a:xfrm>
            <a:off x="984723" y="1951463"/>
            <a:ext cx="10203445" cy="56871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cs typeface="Arial" panose="020B0604020202020204" pitchFamily="34" charset="0"/>
              </a:rPr>
              <a:t>Daňový řád</a:t>
            </a:r>
            <a:endParaRPr lang="en-US" sz="28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884D928-F335-45BA-B356-CC7E99A97CD4}"/>
              </a:ext>
            </a:extLst>
          </p:cNvPr>
          <p:cNvSpPr txBox="1"/>
          <p:nvPr/>
        </p:nvSpPr>
        <p:spPr>
          <a:xfrm>
            <a:off x="5113951" y="3429000"/>
            <a:ext cx="1946969" cy="195703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zákony upravující jiná obdobná peněžitá plnění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58AB48C-AA56-4C96-B0A0-7FDF54418C2C}"/>
              </a:ext>
            </a:extLst>
          </p:cNvPr>
          <p:cNvSpPr txBox="1"/>
          <p:nvPr/>
        </p:nvSpPr>
        <p:spPr>
          <a:xfrm>
            <a:off x="7178321" y="3429000"/>
            <a:ext cx="1946970" cy="1957039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cs-CZ" b="1" dirty="0">
                <a:cs typeface="Arial" panose="020B0604020202020204" pitchFamily="34" charset="0"/>
              </a:rPr>
              <a:t>zákony upravující mezinárodní spolupráci a  mezinárodní pomoc</a:t>
            </a:r>
            <a:endParaRPr lang="en-US" sz="2400" b="1" dirty="0">
              <a:cs typeface="Arial" panose="020B0604020202020204" pitchFamily="34" charset="0"/>
            </a:endParaRPr>
          </a:p>
        </p:txBody>
      </p:sp>
      <p:sp>
        <p:nvSpPr>
          <p:cNvPr id="12" name="Zástupný symbol pro číslo snímku 11">
            <a:extLst>
              <a:ext uri="{FF2B5EF4-FFF2-40B4-BE49-F238E27FC236}">
                <a16:creationId xmlns:a16="http://schemas.microsoft.com/office/drawing/2014/main" id="{324E8512-F8B3-4C0C-B0E2-12AF9C27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819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7. Daňověprávní vztahy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peněžní vztahy týkající se soustřeďování daní do veřejných fondů (veřejných rozpočtů) regulované finančním (daňovým) právem</a:t>
            </a:r>
          </a:p>
          <a:p>
            <a:r>
              <a:rPr lang="cs-CZ" dirty="0"/>
              <a:t>prvky</a:t>
            </a:r>
          </a:p>
          <a:p>
            <a:pPr lvl="1"/>
            <a:r>
              <a:rPr lang="cs-CZ" dirty="0"/>
              <a:t>subjekty</a:t>
            </a:r>
          </a:p>
          <a:p>
            <a:pPr lvl="1"/>
            <a:r>
              <a:rPr lang="cs-CZ" dirty="0"/>
              <a:t>objekt</a:t>
            </a:r>
          </a:p>
          <a:p>
            <a:pPr lvl="1"/>
            <a:r>
              <a:rPr lang="cs-CZ" dirty="0"/>
              <a:t>obsah</a:t>
            </a:r>
          </a:p>
          <a:p>
            <a:pPr lvl="1"/>
            <a:r>
              <a:rPr lang="cs-CZ" dirty="0"/>
              <a:t>majetkový aspekt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35548B6-6AFD-4A7F-BF2F-BD87FA0A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591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8. Základní konstrukční prvky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pPr marL="624078" indent="-514350">
              <a:buFont typeface="+mj-lt"/>
              <a:buAutoNum type="alphaUcPeriod"/>
              <a:defRPr/>
            </a:pPr>
            <a:r>
              <a:rPr lang="cs-CZ" b="1" dirty="0"/>
              <a:t>Subjekt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b="1" dirty="0"/>
              <a:t>Předmět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b="1" dirty="0"/>
              <a:t>Základ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b="1" dirty="0"/>
              <a:t>Sazba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Výpočet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Období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Rozpočtové určení</a:t>
            </a:r>
          </a:p>
          <a:p>
            <a:pPr marL="624078" indent="-514350">
              <a:buFont typeface="+mj-lt"/>
              <a:buAutoNum type="alphaUcPeriod"/>
              <a:defRPr/>
            </a:pPr>
            <a:r>
              <a:rPr lang="cs-CZ" dirty="0"/>
              <a:t>(Splatnost)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E3AC69-5CC4-4EF2-A22B-7C46B997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051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je třeba odlišovat</a:t>
            </a:r>
          </a:p>
          <a:p>
            <a:pPr lvl="1"/>
            <a:r>
              <a:rPr lang="cs-CZ" dirty="0"/>
              <a:t>subjekt daňověprávního vztahu</a:t>
            </a:r>
          </a:p>
          <a:p>
            <a:pPr lvl="1"/>
            <a:r>
              <a:rPr lang="cs-CZ" dirty="0"/>
              <a:t>subjekt správy daní</a:t>
            </a:r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375F38A-D9A1-4FF4-9677-8A02A4EB7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430584"/>
              </p:ext>
            </p:extLst>
          </p:nvPr>
        </p:nvGraphicFramePr>
        <p:xfrm>
          <a:off x="1467002" y="2426465"/>
          <a:ext cx="4662451" cy="3115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0F47C7D-F2F5-4EF9-B781-6378E0067C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492950"/>
              </p:ext>
            </p:extLst>
          </p:nvPr>
        </p:nvGraphicFramePr>
        <p:xfrm>
          <a:off x="6509980" y="2376759"/>
          <a:ext cx="5154195" cy="3611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83EA66-F3B8-4BCF-81E1-EAC8C8CE2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642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A. Subjekt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je třeba odlišovat</a:t>
            </a:r>
          </a:p>
          <a:p>
            <a:pPr lvl="1"/>
            <a:r>
              <a:rPr lang="cs-CZ" dirty="0"/>
              <a:t>subjekt daně</a:t>
            </a:r>
          </a:p>
          <a:p>
            <a:pPr lvl="1"/>
            <a:r>
              <a:rPr lang="cs-CZ" dirty="0"/>
              <a:t>daňový subjekt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48DF30C-0CD0-4D90-A86D-1F9C92CD1E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6994813"/>
              </p:ext>
            </p:extLst>
          </p:nvPr>
        </p:nvGraphicFramePr>
        <p:xfrm>
          <a:off x="1304692" y="2404163"/>
          <a:ext cx="4533446" cy="3090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DE86838-A78D-43BB-ABD2-0BFFA17EEB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8904939"/>
              </p:ext>
            </p:extLst>
          </p:nvPr>
        </p:nvGraphicFramePr>
        <p:xfrm>
          <a:off x="6026757" y="2354456"/>
          <a:ext cx="5135611" cy="355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77C514-AB1A-4007-BAE2-A8948DD1E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9848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B. Předmět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příjem</a:t>
            </a:r>
          </a:p>
          <a:p>
            <a:r>
              <a:rPr lang="cs-CZ" dirty="0"/>
              <a:t>věc (živé zvíře, ovladatelná přírodní síla)</a:t>
            </a:r>
          </a:p>
          <a:p>
            <a:r>
              <a:rPr lang="cs-CZ" dirty="0"/>
              <a:t>jednání nebo úkon</a:t>
            </a:r>
          </a:p>
          <a:p>
            <a:r>
              <a:rPr lang="cs-CZ" dirty="0"/>
              <a:t>činnost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A09A12-BF6B-408D-B934-40BB235FC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99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5D60C-AC3B-4AAD-B39B-15EDD1E02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7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43ECB-640C-4171-B52A-4EBA5D9C5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3C04F10-DBE9-409C-9AE2-91A024E0F71F}"/>
              </a:ext>
            </a:extLst>
          </p:cNvPr>
          <p:cNvSpPr txBox="1"/>
          <p:nvPr/>
        </p:nvSpPr>
        <p:spPr>
          <a:xfrm>
            <a:off x="838200" y="1341442"/>
            <a:ext cx="10515600" cy="4175116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Daně</a:t>
            </a:r>
            <a:r>
              <a:rPr lang="en-US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 (</a:t>
            </a:r>
            <a:r>
              <a:rPr lang="cs-CZ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v širokém smyslu</a:t>
            </a:r>
            <a:r>
              <a:rPr lang="en-US" sz="3600" b="1" dirty="0">
                <a:latin typeface="Gill Sans MT" panose="020B0502020104020203" pitchFamily="34" charset="-18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/>
            <a:endParaRPr lang="en-US" sz="36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126A2E2-3D95-47E7-B1A4-5087524F3DE6}"/>
              </a:ext>
            </a:extLst>
          </p:cNvPr>
          <p:cNvSpPr txBox="1"/>
          <p:nvPr/>
        </p:nvSpPr>
        <p:spPr>
          <a:xfrm>
            <a:off x="1296784" y="2061553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Daně </a:t>
            </a:r>
            <a:r>
              <a:rPr lang="en-US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(</a:t>
            </a:r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v úzkém smyslu</a:t>
            </a:r>
            <a:r>
              <a:rPr lang="en-US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daně z příjmů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daň z přidané hodnoty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spotřební daně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daň z nemovitých věcí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další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1B880E1-363D-4050-AAEC-E8F21C8A243C}"/>
              </a:ext>
            </a:extLst>
          </p:cNvPr>
          <p:cNvSpPr txBox="1"/>
          <p:nvPr/>
        </p:nvSpPr>
        <p:spPr>
          <a:xfrm>
            <a:off x="4565071" y="2061552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Poplatky</a:t>
            </a:r>
            <a:endParaRPr lang="en-US" sz="28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soudní poplatky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správní poplatky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místní poplatky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poplatky sui generis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  <a:p>
            <a:pPr algn="ctr"/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65E44B5-206B-4923-BEC5-7F8E5AE6C007}"/>
              </a:ext>
            </a:extLst>
          </p:cNvPr>
          <p:cNvSpPr txBox="1"/>
          <p:nvPr/>
        </p:nvSpPr>
        <p:spPr>
          <a:xfrm>
            <a:off x="7833358" y="2061552"/>
            <a:ext cx="3125585" cy="312190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cs-CZ" sz="2800" b="1" dirty="0">
                <a:latin typeface="Gill Sans MT" panose="020B0502020104020203" pitchFamily="34" charset="-18"/>
                <a:cs typeface="Arial" panose="020B0604020202020204" pitchFamily="34" charset="0"/>
              </a:rPr>
              <a:t>Jiná obdobná peněžitá plnění</a:t>
            </a:r>
            <a:endParaRPr lang="en-US" sz="2800" b="1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cla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veřejná pojistná</a:t>
            </a: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endParaRPr lang="cs-CZ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 odvody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>
                <a:latin typeface="Gill Sans MT" panose="020B0502020104020203" pitchFamily="34" charset="-18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Gill Sans MT" panose="020B0502020104020203" pitchFamily="34" charset="-18"/>
                <a:cs typeface="Arial" panose="020B0604020202020204" pitchFamily="34" charset="0"/>
              </a:rPr>
              <a:t>úhrady</a:t>
            </a:r>
            <a:endParaRPr lang="en-US" sz="2400" dirty="0">
              <a:latin typeface="Gill Sans MT" panose="020B0502020104020203" pitchFamily="34" charset="-18"/>
              <a:cs typeface="Arial" panose="020B0604020202020204" pitchFamily="34" charset="0"/>
            </a:endParaRPr>
          </a:p>
          <a:p>
            <a:pPr lvl="0">
              <a:buFont typeface="Arial" pitchFamily="34" charset="0"/>
              <a:buChar char="•"/>
            </a:pPr>
            <a:endParaRPr lang="en-US" sz="2400" b="1" dirty="0">
              <a:cs typeface="Arial" panose="020B060402020202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3600" b="1" dirty="0"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71972F77-C4A6-4168-B890-8433E648A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592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C. Základ daně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81BBC33-9F57-4184-BB8A-2653674F24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843882"/>
              </p:ext>
            </p:extLst>
          </p:nvPr>
        </p:nvGraphicFramePr>
        <p:xfrm>
          <a:off x="838200" y="1341438"/>
          <a:ext cx="105156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73FDE6-0EE1-43F9-AA48-4DB4E354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2561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D. Sazba daně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3CF20624-D133-44D2-ADF1-2E70DF69E1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313438"/>
              </p:ext>
            </p:extLst>
          </p:nvPr>
        </p:nvGraphicFramePr>
        <p:xfrm>
          <a:off x="681564" y="817334"/>
          <a:ext cx="8280920" cy="4624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4E12DC4-3D49-4F94-AEFA-9DD7DA42B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6038967"/>
              </p:ext>
            </p:extLst>
          </p:nvPr>
        </p:nvGraphicFramePr>
        <p:xfrm>
          <a:off x="7578081" y="1773489"/>
          <a:ext cx="3552056" cy="304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9FF016-8DF9-49CF-8389-353840E5A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7784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E. Výpočet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základ</a:t>
            </a:r>
          </a:p>
          <a:p>
            <a:r>
              <a:rPr lang="cs-CZ" dirty="0"/>
              <a:t>sazba </a:t>
            </a:r>
          </a:p>
          <a:p>
            <a:r>
              <a:rPr lang="cs-CZ" dirty="0"/>
              <a:t>daň</a:t>
            </a:r>
          </a:p>
          <a:p>
            <a:endParaRPr lang="cs-CZ" dirty="0"/>
          </a:p>
          <a:p>
            <a:r>
              <a:rPr lang="cs-CZ" dirty="0"/>
              <a:t>Příklad: Daň ze zahřívaných tabákových výrobků se vypočte jako součin základu daně a sazby daně ze zahřívaných tabákových výrobků.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826D09E-83D8-4D32-8FBB-B743581A4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6507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F. Období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období, za které se určuje základ daně = opakující se daně</a:t>
            </a:r>
          </a:p>
          <a:p>
            <a:endParaRPr lang="cs-CZ" dirty="0"/>
          </a:p>
          <a:p>
            <a:r>
              <a:rPr lang="cs-CZ" dirty="0"/>
              <a:t>daně bez období = jednorázové daně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DA7626-7F75-40BE-99D1-310FE621B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1339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G. Rozpočtové určení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určení veřejného rozpočtu, kam plyne výnos daně</a:t>
            </a:r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21408875-6644-4808-AA14-1ADCB5A8FA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3916867"/>
              </p:ext>
            </p:extLst>
          </p:nvPr>
        </p:nvGraphicFramePr>
        <p:xfrm>
          <a:off x="467544" y="1412776"/>
          <a:ext cx="10616768" cy="41037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1DC295-0EC9-4AC0-A87D-EF735F48C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3101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H. Splatnost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jednorázově</a:t>
            </a:r>
          </a:p>
          <a:p>
            <a:endParaRPr lang="cs-CZ" dirty="0"/>
          </a:p>
          <a:p>
            <a:r>
              <a:rPr lang="cs-CZ" dirty="0"/>
              <a:t>ve splátkách</a:t>
            </a:r>
          </a:p>
          <a:p>
            <a:endParaRPr lang="cs-CZ" dirty="0"/>
          </a:p>
          <a:p>
            <a:r>
              <a:rPr lang="cs-CZ" dirty="0"/>
              <a:t>zálohově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81637B-37A5-498B-8164-77260A9E6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4821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9. Ostatní konstrukční prvky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/>
          <a:lstStyle/>
          <a:p>
            <a:r>
              <a:rPr lang="cs-CZ" dirty="0"/>
              <a:t>osvobození </a:t>
            </a:r>
          </a:p>
          <a:p>
            <a:pPr lvl="1"/>
            <a:r>
              <a:rPr lang="cs-CZ" dirty="0"/>
              <a:t>věcné, osobní</a:t>
            </a:r>
          </a:p>
          <a:p>
            <a:r>
              <a:rPr lang="cs-CZ" dirty="0"/>
              <a:t>daněprosté minimum</a:t>
            </a:r>
          </a:p>
          <a:p>
            <a:r>
              <a:rPr lang="cs-CZ" dirty="0"/>
              <a:t>paušální daň</a:t>
            </a:r>
          </a:p>
          <a:p>
            <a:r>
              <a:rPr lang="cs-CZ" dirty="0"/>
              <a:t>minimální základ daně</a:t>
            </a:r>
          </a:p>
          <a:p>
            <a:r>
              <a:rPr lang="cs-CZ" dirty="0"/>
              <a:t>sleva na dani</a:t>
            </a:r>
          </a:p>
          <a:p>
            <a:r>
              <a:rPr lang="cs-CZ" dirty="0"/>
              <a:t>daňové zvýhodnění</a:t>
            </a:r>
          </a:p>
          <a:p>
            <a:r>
              <a:rPr lang="cs-CZ" dirty="0"/>
              <a:t>minimální výše daně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74DBD8D-0FA2-46BC-9760-B0908A03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997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CA362-4E15-4EF2-83A6-092EDD460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9519"/>
            <a:ext cx="10515600" cy="1325563"/>
          </a:xfrm>
        </p:spPr>
        <p:txBody>
          <a:bodyPr/>
          <a:lstStyle/>
          <a:p>
            <a:pPr algn="ctr"/>
            <a:r>
              <a:rPr lang="cs-CZ" sz="4800" dirty="0"/>
              <a:t>Platit daně je čest, ne trest!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4301BC-71E4-4A67-97E7-DA74E9756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43200"/>
            <a:ext cx="10515600" cy="277335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prof. JUDr. Radim Boháč, Ph.D.</a:t>
            </a:r>
          </a:p>
          <a:p>
            <a:pPr marL="0" indent="0" algn="ctr">
              <a:buNone/>
            </a:pPr>
            <a:r>
              <a:rPr lang="cs-CZ" dirty="0"/>
              <a:t>Katedra finančního práva a finanční vědy</a:t>
            </a:r>
          </a:p>
          <a:p>
            <a:pPr marL="0" indent="0" algn="ctr">
              <a:buNone/>
            </a:pPr>
            <a:r>
              <a:rPr lang="cs-CZ" dirty="0"/>
              <a:t>e-mail: bohac@prf.cuni.cz</a:t>
            </a:r>
          </a:p>
          <a:p>
            <a:pPr marL="0" indent="0" algn="ctr">
              <a:buNone/>
            </a:pPr>
            <a:r>
              <a:rPr lang="cs-CZ" dirty="0"/>
              <a:t>web: www.radimbohac.cz  </a:t>
            </a:r>
          </a:p>
          <a:p>
            <a:pPr marL="0" indent="0" algn="ctr">
              <a:buNone/>
            </a:pPr>
            <a:r>
              <a:rPr lang="cs-CZ" dirty="0"/>
              <a:t>tel.: +420 221 005 330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687771-C9FA-4EA8-B1C9-95A0C3A21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4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teoretická definice daně v širším smyslu</a:t>
            </a:r>
          </a:p>
          <a:p>
            <a:pPr lvl="1"/>
            <a:r>
              <a:rPr lang="cs-CZ" dirty="0"/>
              <a:t>nenávratné</a:t>
            </a:r>
          </a:p>
          <a:p>
            <a:pPr lvl="1"/>
            <a:r>
              <a:rPr lang="cs-CZ" dirty="0"/>
              <a:t>nedobrovolné</a:t>
            </a:r>
          </a:p>
          <a:p>
            <a:pPr lvl="1"/>
            <a:r>
              <a:rPr lang="cs-CZ" dirty="0"/>
              <a:t>neekvivalentní či ekvivalentní</a:t>
            </a:r>
          </a:p>
          <a:p>
            <a:pPr lvl="1"/>
            <a:r>
              <a:rPr lang="cs-CZ" dirty="0"/>
              <a:t>nesankční</a:t>
            </a:r>
          </a:p>
          <a:p>
            <a:pPr lvl="1"/>
            <a:r>
              <a:rPr lang="cs-CZ" dirty="0"/>
              <a:t>peněžité plnění</a:t>
            </a:r>
          </a:p>
          <a:p>
            <a:pPr lvl="1"/>
            <a:r>
              <a:rPr lang="cs-CZ" dirty="0"/>
              <a:t>ukládané na základě zákona</a:t>
            </a:r>
          </a:p>
          <a:p>
            <a:pPr lvl="1"/>
            <a:r>
              <a:rPr lang="cs-CZ" dirty="0"/>
              <a:t>spravované státem nebo jinými osobami vykonávajícími veřejnou správu</a:t>
            </a:r>
          </a:p>
          <a:p>
            <a:pPr lvl="1"/>
            <a:r>
              <a:rPr lang="cs-CZ" dirty="0"/>
              <a:t>veřejný příjem veřejných rozpočtů</a:t>
            </a:r>
          </a:p>
          <a:p>
            <a:pPr lvl="2"/>
            <a:r>
              <a:rPr lang="cs-CZ" dirty="0"/>
              <a:t>neúčelový či účelový</a:t>
            </a:r>
          </a:p>
          <a:p>
            <a:pPr lvl="2"/>
            <a:r>
              <a:rPr lang="cs-CZ" dirty="0"/>
              <a:t>zpravidla řádný, pravidelný a plánovaný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0CFFC4-D22E-440F-8025-91D3C729E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80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1. Daně</a:t>
            </a:r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AB1DABAC-4346-4160-BA93-CF1815ED6D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857355"/>
              </p:ext>
            </p:extLst>
          </p:nvPr>
        </p:nvGraphicFramePr>
        <p:xfrm>
          <a:off x="3714158" y="426398"/>
          <a:ext cx="6142362" cy="50901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71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1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Daň (v užším smyslu)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Poplatek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nenávratné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nedobrovolné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buNone/>
                      </a:pP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neekvivalentní</a:t>
                      </a:r>
                      <a:endParaRPr lang="cs-CZ" b="1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ekvivalentní</a:t>
                      </a:r>
                      <a:endParaRPr lang="cs-CZ" b="1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nesankční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peněžité plnění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ukládané na základě zákona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0079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spravované státem nebo jinými osobami vykonávajícími veřejnou správu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veřejný příjem veřejných rozpočtů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zpravidla</a:t>
                      </a:r>
                      <a:r>
                        <a:rPr lang="cs-CZ" b="1" baseline="0" dirty="0"/>
                        <a:t> neúčelový</a:t>
                      </a:r>
                      <a:endParaRPr lang="cs-CZ" b="1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zpravidla účelový</a:t>
                      </a:r>
                      <a:endParaRPr lang="cs-CZ" b="1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zpravidla řádný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zpravidla pravidelný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zpravidla</a:t>
                      </a:r>
                      <a:r>
                        <a:rPr lang="cs-CZ" baseline="0" dirty="0"/>
                        <a:t> plánovaný</a:t>
                      </a:r>
                      <a:endParaRPr lang="cs-CZ" dirty="0">
                        <a:latin typeface="Gill Sans MT" panose="020B0502020104020203" pitchFamily="34" charset="-1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09EE31-13C3-4EE1-B303-459BCEF7A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151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2. Pojem daňového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8CC2E3-78C7-401D-8B6F-791D7C471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1442"/>
            <a:ext cx="10515600" cy="417511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daňové právo </a:t>
            </a:r>
          </a:p>
          <a:p>
            <a:pPr lvl="1"/>
            <a:r>
              <a:rPr lang="cs-CZ" dirty="0"/>
              <a:t>jako součást finančního práva</a:t>
            </a:r>
          </a:p>
          <a:p>
            <a:pPr lvl="1"/>
            <a:r>
              <a:rPr lang="cs-CZ" dirty="0"/>
              <a:t>jako samostatný právní obor</a:t>
            </a:r>
          </a:p>
          <a:p>
            <a:r>
              <a:rPr lang="cs-CZ" b="1" dirty="0"/>
              <a:t>označení</a:t>
            </a:r>
          </a:p>
          <a:p>
            <a:pPr lvl="1"/>
            <a:r>
              <a:rPr lang="cs-CZ" dirty="0"/>
              <a:t>daňové právo / poplatkové právo / celní právo / berní právo / právo povinných peněžitých plnění / právo daňových příjmů veřejných rozpočtů</a:t>
            </a:r>
          </a:p>
          <a:p>
            <a:r>
              <a:rPr lang="cs-CZ" b="1" dirty="0"/>
              <a:t>vymezení v užším smyslu</a:t>
            </a:r>
          </a:p>
          <a:p>
            <a:pPr lvl="1"/>
            <a:r>
              <a:rPr lang="cs-CZ" dirty="0"/>
              <a:t>soubor právních pravidel upravujících příjmy veřejných rozpočtů označené jako daně (formální pojetí)</a:t>
            </a:r>
          </a:p>
          <a:p>
            <a:pPr lvl="1"/>
            <a:r>
              <a:rPr lang="cs-CZ" dirty="0"/>
              <a:t>soubor právních pravidel upravujících příjmy veřejných rozpočtů, které naplňují definici daně </a:t>
            </a:r>
            <a:br>
              <a:rPr lang="cs-CZ" dirty="0"/>
            </a:br>
            <a:r>
              <a:rPr lang="cs-CZ" dirty="0"/>
              <a:t>v užším smyslu (materiální pojetí)</a:t>
            </a:r>
          </a:p>
          <a:p>
            <a:r>
              <a:rPr lang="cs-CZ" b="1" dirty="0"/>
              <a:t>vymezení v širším smyslu</a:t>
            </a:r>
          </a:p>
          <a:p>
            <a:pPr lvl="1"/>
            <a:r>
              <a:rPr lang="cs-CZ" dirty="0"/>
              <a:t>soubor právních pravidel upravujících daňové příjmy veřejných rozpočtů, tj. daně, poplatky </a:t>
            </a:r>
            <a:br>
              <a:rPr lang="cs-CZ" dirty="0"/>
            </a:br>
            <a:r>
              <a:rPr lang="cs-CZ" dirty="0"/>
              <a:t>a jiná obdobná peněžitá plnění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853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Systém daňového práva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CAE9F0A-737D-4888-A669-AF67D8531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8889338"/>
              </p:ext>
            </p:extLst>
          </p:nvPr>
        </p:nvGraphicFramePr>
        <p:xfrm>
          <a:off x="2770906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5C4D73-EB5D-4201-86FB-E0385A00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62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3. Systém daňového práva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F687023-3137-4A7E-ACF7-4530F2686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2367797"/>
              </p:ext>
            </p:extLst>
          </p:nvPr>
        </p:nvGraphicFramePr>
        <p:xfrm>
          <a:off x="2818410" y="136090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1C71B2-81E3-41E5-BD8E-CCC4F9C5B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65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FEA68-5791-497A-AEE0-AD22E4D52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879"/>
            <a:ext cx="10515600" cy="1325563"/>
          </a:xfrm>
        </p:spPr>
        <p:txBody>
          <a:bodyPr/>
          <a:lstStyle/>
          <a:p>
            <a:r>
              <a:rPr lang="cs-CZ" dirty="0"/>
              <a:t>4. Daňové principy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CF64C636-6C3A-56E4-9753-23FB95940E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042560"/>
              </p:ext>
            </p:extLst>
          </p:nvPr>
        </p:nvGraphicFramePr>
        <p:xfrm>
          <a:off x="838200" y="1341442"/>
          <a:ext cx="10515600" cy="417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55C8BA2-C53E-4D8A-AA3D-5C9C60DF8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98495-D922-4C84-9C05-B0CB6B9CE97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82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3.4|31.9|51.4"/>
</p:tagLst>
</file>

<file path=ppt/theme/theme1.xml><?xml version="1.0" encoding="utf-8"?>
<a:theme xmlns:a="http://schemas.openxmlformats.org/drawingml/2006/main" name="Motiv Office">
  <a:themeElements>
    <a:clrScheme name="Vlastní 1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22D40"/>
      </a:accent1>
      <a:accent2>
        <a:srgbClr val="D22D40"/>
      </a:accent2>
      <a:accent3>
        <a:srgbClr val="B64926"/>
      </a:accent3>
      <a:accent4>
        <a:srgbClr val="FF8427"/>
      </a:accent4>
      <a:accent5>
        <a:srgbClr val="CC9900"/>
      </a:accent5>
      <a:accent6>
        <a:srgbClr val="FFD147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C82E3570-8F0D-45E8-BF56-D546C17BDEAA}" vid="{9F40CBD5-BE48-4A93-969A-978FC482E66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1128</Words>
  <Application>Microsoft Office PowerPoint</Application>
  <PresentationFormat>Širokoúhlá obrazovka</PresentationFormat>
  <Paragraphs>343</Paragraphs>
  <Slides>37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Gill Sans MT</vt:lpstr>
      <vt:lpstr>Motiv Office</vt:lpstr>
      <vt:lpstr>Úvod do daňového práva</vt:lpstr>
      <vt:lpstr>Osnova</vt:lpstr>
      <vt:lpstr>1. Daně</vt:lpstr>
      <vt:lpstr>1. Daně</vt:lpstr>
      <vt:lpstr>1. Daně</vt:lpstr>
      <vt:lpstr>2. Pojem daňového práva</vt:lpstr>
      <vt:lpstr>3. Systém daňového práva</vt:lpstr>
      <vt:lpstr>3. Systém daňového práva</vt:lpstr>
      <vt:lpstr>4. Daňové principy</vt:lpstr>
      <vt:lpstr>5. Daňová soustava</vt:lpstr>
      <vt:lpstr>A. Základní členění daní</vt:lpstr>
      <vt:lpstr>B. Členění podle rozpočtového určení</vt:lpstr>
      <vt:lpstr>C. Jiná členění daní</vt:lpstr>
      <vt:lpstr>D. Členění daní v užším smyslu</vt:lpstr>
      <vt:lpstr>a) Přímé daně v užším smyslu</vt:lpstr>
      <vt:lpstr>b) Nepřímé daně v užším smyslu</vt:lpstr>
      <vt:lpstr>E. Členění poplatků</vt:lpstr>
      <vt:lpstr>6. Prameny daňového práva</vt:lpstr>
      <vt:lpstr>A. Ústavní zákony</vt:lpstr>
      <vt:lpstr>B. Mezinárodní smlouvy</vt:lpstr>
      <vt:lpstr>C. Právní předpisy Evropské unie</vt:lpstr>
      <vt:lpstr>I. Nepřímé daně</vt:lpstr>
      <vt:lpstr>II. Přímé daně</vt:lpstr>
      <vt:lpstr>D. Zákony</vt:lpstr>
      <vt:lpstr>7. Daňověprávní vztahy</vt:lpstr>
      <vt:lpstr>8. Základní konstrukční prvky daně</vt:lpstr>
      <vt:lpstr>A. Subjekt daně</vt:lpstr>
      <vt:lpstr>A. Subjekt daně</vt:lpstr>
      <vt:lpstr>B. Předmět daně</vt:lpstr>
      <vt:lpstr>C. Základ daně</vt:lpstr>
      <vt:lpstr>D. Sazba daně</vt:lpstr>
      <vt:lpstr>E. Výpočet daně</vt:lpstr>
      <vt:lpstr>F. Období daně</vt:lpstr>
      <vt:lpstr>G. Rozpočtové určení daně</vt:lpstr>
      <vt:lpstr>H. Splatnost daně</vt:lpstr>
      <vt:lpstr>9. Ostatní konstrukční prvky daně</vt:lpstr>
      <vt:lpstr>Platit daně je čest, ne trest!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Boháč</dc:creator>
  <cp:lastModifiedBy>Radim Boháč</cp:lastModifiedBy>
  <cp:revision>56</cp:revision>
  <dcterms:created xsi:type="dcterms:W3CDTF">2019-09-25T20:27:52Z</dcterms:created>
  <dcterms:modified xsi:type="dcterms:W3CDTF">2023-09-30T14:37:22Z</dcterms:modified>
</cp:coreProperties>
</file>